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333" r:id="rId3"/>
    <p:sldId id="328" r:id="rId5"/>
    <p:sldId id="329" r:id="rId6"/>
    <p:sldId id="330" r:id="rId7"/>
    <p:sldId id="331" r:id="rId8"/>
    <p:sldId id="332" r:id="rId9"/>
    <p:sldId id="334" r:id="rId10"/>
    <p:sldId id="278" r:id="rId11"/>
    <p:sldId id="284" r:id="rId12"/>
    <p:sldId id="358" r:id="rId13"/>
    <p:sldId id="259" r:id="rId14"/>
    <p:sldId id="269" r:id="rId15"/>
    <p:sldId id="266" r:id="rId16"/>
    <p:sldId id="270" r:id="rId17"/>
    <p:sldId id="267" r:id="rId18"/>
    <p:sldId id="271" r:id="rId19"/>
    <p:sldId id="273" r:id="rId20"/>
    <p:sldId id="297" r:id="rId21"/>
    <p:sldId id="283" r:id="rId22"/>
    <p:sldId id="294" r:id="rId23"/>
    <p:sldId id="295" r:id="rId24"/>
    <p:sldId id="299" r:id="rId25"/>
    <p:sldId id="296" r:id="rId26"/>
    <p:sldId id="302" r:id="rId27"/>
    <p:sldId id="308" r:id="rId28"/>
    <p:sldId id="281" r:id="rId29"/>
  </p:sldIdLst>
  <p:sldSz cx="9144000" cy="5143500"/>
  <p:notesSz cx="6858000" cy="9144000"/>
  <p:embeddedFontLst>
    <p:embeddedFont>
      <p:font typeface="Open Sans"/>
      <p:regular r:id="rId33"/>
    </p:embeddedFont>
    <p:embeddedFont>
      <p:font typeface="Open Sans Medium" panose="02010600030101010101" charset="-122"/>
      <p:regular r:id="rId34"/>
    </p:embeddedFont>
    <p:embeddedFont>
      <p:font typeface="Alibaba Sans Thai" panose="020B0503020203040204" charset="-122"/>
      <p:regular r:id="rId35"/>
    </p:embeddedFont>
    <p:embeddedFont>
      <p:font typeface="Alibaba Sans Viet" panose="020B0503020203040204" charset="0"/>
      <p:regular r:id="rId36"/>
      <p:bold r:id="rId37"/>
    </p:embeddedFont>
    <p:embeddedFont>
      <p:font typeface="微软雅黑" panose="020B0503020204020204" charset="-122"/>
      <p:regular r:id="rId38"/>
    </p:embeddedFont>
    <p:embeddedFont>
      <p:font typeface="Webdings" panose="05030102010509060703" charset="0"/>
      <p:regular r:id="rId39"/>
    </p:embeddedFont>
  </p:embeddedFontLst>
  <p:custDataLst>
    <p:tags r:id="rId4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83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EFBD"/>
    <a:srgbClr val="FFFFFF"/>
    <a:srgbClr val="6DB9CA"/>
    <a:srgbClr val="77E6BF"/>
    <a:srgbClr val="70C8C7"/>
    <a:srgbClr val="68A4D0"/>
    <a:srgbClr val="6288D7"/>
    <a:srgbClr val="5A60E1"/>
    <a:srgbClr val="4D27EF"/>
    <a:srgbClr val="0D0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831"/>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108.xml"/><Relationship Id="rId4" Type="http://schemas.openxmlformats.org/officeDocument/2006/relationships/notesMaster" Target="notesMasters/notesMaster1.xml"/><Relationship Id="rId39" Type="http://schemas.openxmlformats.org/officeDocument/2006/relationships/font" Target="fonts/font7.fntdata"/><Relationship Id="rId38" Type="http://schemas.openxmlformats.org/officeDocument/2006/relationships/font" Target="fonts/font6.fntdata"/><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11bf3ec1d6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bf3ec1d6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11bf3ec1d6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bf3ec1d6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11bf3ec1d6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bf3ec1d6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11bf3ec1d6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bf3ec1d6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1">
  <p:cSld name="TITLE">
    <p:bg>
      <p:bgPr>
        <a:solidFill>
          <a:srgbClr val="4A21EF"/>
        </a:solidFill>
        <a:effectLst/>
      </p:bgPr>
    </p:bg>
    <p:spTree>
      <p:nvGrpSpPr>
        <p:cNvPr id="9" name="Shape 9"/>
        <p:cNvGrpSpPr/>
        <p:nvPr/>
      </p:nvGrpSpPr>
      <p:grpSpPr>
        <a:xfrm>
          <a:off x="0" y="0"/>
          <a:ext cx="0" cy="0"/>
          <a:chOff x="0" y="0"/>
          <a:chExt cx="0" cy="0"/>
        </a:xfrm>
      </p:grpSpPr>
      <p:pic>
        <p:nvPicPr>
          <p:cNvPr id="10" name="Google Shape;10;p2"/>
          <p:cNvPicPr preferRelativeResize="0"/>
          <p:nvPr/>
        </p:nvPicPr>
        <p:blipFill>
          <a:blip r:embed="rId2"/>
          <a:stretch>
            <a:fillRect/>
          </a:stretch>
        </p:blipFill>
        <p:spPr>
          <a:xfrm>
            <a:off x="4671002" y="0"/>
            <a:ext cx="4473001" cy="5150147"/>
          </a:xfrm>
          <a:prstGeom prst="rect">
            <a:avLst/>
          </a:prstGeom>
          <a:noFill/>
          <a:ln>
            <a:noFill/>
          </a:ln>
        </p:spPr>
      </p:pic>
      <p:sp>
        <p:nvSpPr>
          <p:cNvPr id="11" name="Google Shape;11;p2"/>
          <p:cNvSpPr txBox="1"/>
          <p:nvPr>
            <p:ph type="ctrTitle"/>
          </p:nvPr>
        </p:nvSpPr>
        <p:spPr>
          <a:xfrm>
            <a:off x="553500" y="3067775"/>
            <a:ext cx="4179600" cy="14709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700"/>
              <a:buNone/>
              <a:defRPr sz="37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type="subTitle" idx="1"/>
          </p:nvPr>
        </p:nvSpPr>
        <p:spPr>
          <a:xfrm>
            <a:off x="553500" y="2731475"/>
            <a:ext cx="4117500" cy="336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rgbClr val="79EFBD"/>
              </a:buClr>
              <a:buSzPts val="1200"/>
              <a:buNone/>
              <a:defRPr sz="1200">
                <a:solidFill>
                  <a:srgbClr val="79EFBD"/>
                </a:solidFill>
              </a:defRPr>
            </a:lvl1pPr>
            <a:lvl2pPr lvl="1"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pic>
        <p:nvPicPr>
          <p:cNvPr id="13" name="Google Shape;13;p2"/>
          <p:cNvPicPr preferRelativeResize="0"/>
          <p:nvPr/>
        </p:nvPicPr>
        <p:blipFill>
          <a:blip r:embed="rId3"/>
          <a:stretch>
            <a:fillRect/>
          </a:stretch>
        </p:blipFill>
        <p:spPr>
          <a:xfrm>
            <a:off x="553500" y="745900"/>
            <a:ext cx="1508394" cy="336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matchingName="Title - 4 Content">
  <p:cSld name="TITLE_ONLY">
    <p:bg>
      <p:bgPr>
        <a:blipFill>
          <a:blip r:embed="rId2"/>
          <a:stretch>
            <a:fillRect/>
          </a:stretch>
        </a:blipFill>
        <a:effectLst/>
      </p:bgPr>
    </p:bg>
    <p:spTree>
      <p:nvGrpSpPr>
        <p:cNvPr id="69" name="Shape 69"/>
        <p:cNvGrpSpPr/>
        <p:nvPr/>
      </p:nvGrpSpPr>
      <p:grpSpPr>
        <a:xfrm>
          <a:off x="0" y="0"/>
          <a:ext cx="0" cy="0"/>
          <a:chOff x="0" y="0"/>
          <a:chExt cx="0" cy="0"/>
        </a:xfrm>
      </p:grpSpPr>
      <p:sp>
        <p:nvSpPr>
          <p:cNvPr id="70" name="Google Shape;70;p11"/>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4A21EF"/>
              </a:buClr>
              <a:buSzPts val="2800"/>
              <a:buNone/>
              <a:defRPr>
                <a:solidFill>
                  <a:srgbClr val="4A21E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1" name="Google Shape;71;p11"/>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pic>
        <p:nvPicPr>
          <p:cNvPr id="72" name="Google Shape;72;p11"/>
          <p:cNvPicPr preferRelativeResize="0"/>
          <p:nvPr/>
        </p:nvPicPr>
        <p:blipFill>
          <a:blip r:embed="rId3"/>
          <a:stretch>
            <a:fillRect/>
          </a:stretch>
        </p:blipFill>
        <p:spPr>
          <a:xfrm>
            <a:off x="311698" y="4746485"/>
            <a:ext cx="227050" cy="227075"/>
          </a:xfrm>
          <a:prstGeom prst="rect">
            <a:avLst/>
          </a:prstGeom>
          <a:noFill/>
          <a:ln>
            <a:noFill/>
          </a:ln>
        </p:spPr>
      </p:pic>
      <p:sp>
        <p:nvSpPr>
          <p:cNvPr id="73" name="Google Shape;73;p11"/>
          <p:cNvSpPr txBox="1"/>
          <p:nvPr>
            <p:ph type="body" idx="1"/>
          </p:nvPr>
        </p:nvSpPr>
        <p:spPr>
          <a:xfrm>
            <a:off x="311700" y="1108738"/>
            <a:ext cx="1899600" cy="34164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74" name="Google Shape;74;p11"/>
          <p:cNvSpPr txBox="1"/>
          <p:nvPr>
            <p:ph type="body" idx="2"/>
          </p:nvPr>
        </p:nvSpPr>
        <p:spPr>
          <a:xfrm>
            <a:off x="2342025" y="1108738"/>
            <a:ext cx="1899600" cy="34164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75" name="Google Shape;75;p11"/>
          <p:cNvSpPr txBox="1"/>
          <p:nvPr>
            <p:ph type="body" idx="3"/>
          </p:nvPr>
        </p:nvSpPr>
        <p:spPr>
          <a:xfrm>
            <a:off x="4372350" y="1108738"/>
            <a:ext cx="1899600" cy="34164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76" name="Google Shape;76;p11"/>
          <p:cNvSpPr txBox="1"/>
          <p:nvPr>
            <p:ph type="body" idx="4"/>
          </p:nvPr>
        </p:nvSpPr>
        <p:spPr>
          <a:xfrm>
            <a:off x="6402675" y="1108738"/>
            <a:ext cx="1899600" cy="34164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4 Content 1">
  <p:cSld name="TITLE_ONLY_1">
    <p:bg>
      <p:bgPr>
        <a:blipFill>
          <a:blip r:embed="rId2"/>
          <a:stretch>
            <a:fillRect/>
          </a:stretch>
        </a:blipFill>
        <a:effectLst/>
      </p:bgPr>
    </p:bg>
    <p:spTree>
      <p:nvGrpSpPr>
        <p:cNvPr id="77" name="Shape 77"/>
        <p:cNvGrpSpPr/>
        <p:nvPr/>
      </p:nvGrpSpPr>
      <p:grpSpPr>
        <a:xfrm>
          <a:off x="0" y="0"/>
          <a:ext cx="0" cy="0"/>
          <a:chOff x="0" y="0"/>
          <a:chExt cx="0" cy="0"/>
        </a:xfrm>
      </p:grpSpPr>
      <p:sp>
        <p:nvSpPr>
          <p:cNvPr id="78" name="Google Shape;78;p12"/>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2800"/>
              <a:buNone/>
              <a:defRPr>
                <a:solidFill>
                  <a:srgbClr val="4A21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1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pic>
        <p:nvPicPr>
          <p:cNvPr id="80" name="Google Shape;80;p12"/>
          <p:cNvPicPr preferRelativeResize="0"/>
          <p:nvPr/>
        </p:nvPicPr>
        <p:blipFill>
          <a:blip r:embed="rId3"/>
          <a:stretch>
            <a:fillRect/>
          </a:stretch>
        </p:blipFill>
        <p:spPr>
          <a:xfrm>
            <a:off x="311698" y="4746485"/>
            <a:ext cx="227050" cy="227075"/>
          </a:xfrm>
          <a:prstGeom prst="rect">
            <a:avLst/>
          </a:prstGeom>
          <a:noFill/>
          <a:ln>
            <a:noFill/>
          </a:ln>
        </p:spPr>
      </p:pic>
      <p:sp>
        <p:nvSpPr>
          <p:cNvPr id="81" name="Google Shape;81;p12"/>
          <p:cNvSpPr txBox="1"/>
          <p:nvPr>
            <p:ph type="body" idx="1"/>
          </p:nvPr>
        </p:nvSpPr>
        <p:spPr>
          <a:xfrm>
            <a:off x="311700" y="2819844"/>
            <a:ext cx="1899600" cy="17052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82" name="Google Shape;82;p12"/>
          <p:cNvSpPr txBox="1"/>
          <p:nvPr>
            <p:ph type="body" idx="2"/>
          </p:nvPr>
        </p:nvSpPr>
        <p:spPr>
          <a:xfrm>
            <a:off x="2342025" y="2819844"/>
            <a:ext cx="1899600" cy="17052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83" name="Google Shape;83;p12"/>
          <p:cNvSpPr txBox="1"/>
          <p:nvPr>
            <p:ph type="body" idx="3"/>
          </p:nvPr>
        </p:nvSpPr>
        <p:spPr>
          <a:xfrm>
            <a:off x="4372350" y="2819844"/>
            <a:ext cx="1899600" cy="17052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84" name="Google Shape;84;p12"/>
          <p:cNvSpPr txBox="1"/>
          <p:nvPr>
            <p:ph type="body" idx="4"/>
          </p:nvPr>
        </p:nvSpPr>
        <p:spPr>
          <a:xfrm>
            <a:off x="6402675" y="2819844"/>
            <a:ext cx="1899600" cy="17052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pic>
        <p:nvPicPr>
          <p:cNvPr id="85" name="Google Shape;85;p12"/>
          <p:cNvPicPr preferRelativeResize="0"/>
          <p:nvPr/>
        </p:nvPicPr>
        <p:blipFill>
          <a:blip r:embed="rId4"/>
          <a:stretch>
            <a:fillRect/>
          </a:stretch>
        </p:blipFill>
        <p:spPr>
          <a:xfrm>
            <a:off x="759363" y="1322736"/>
            <a:ext cx="1004275" cy="1192100"/>
          </a:xfrm>
          <a:prstGeom prst="rect">
            <a:avLst/>
          </a:prstGeom>
          <a:noFill/>
          <a:ln>
            <a:noFill/>
          </a:ln>
        </p:spPr>
      </p:pic>
      <p:pic>
        <p:nvPicPr>
          <p:cNvPr id="86" name="Google Shape;86;p12"/>
          <p:cNvPicPr preferRelativeResize="0"/>
          <p:nvPr/>
        </p:nvPicPr>
        <p:blipFill>
          <a:blip r:embed="rId5"/>
          <a:stretch>
            <a:fillRect/>
          </a:stretch>
        </p:blipFill>
        <p:spPr>
          <a:xfrm>
            <a:off x="2858663" y="1322725"/>
            <a:ext cx="866334" cy="1192100"/>
          </a:xfrm>
          <a:prstGeom prst="rect">
            <a:avLst/>
          </a:prstGeom>
          <a:noFill/>
          <a:ln>
            <a:noFill/>
          </a:ln>
        </p:spPr>
      </p:pic>
      <p:pic>
        <p:nvPicPr>
          <p:cNvPr id="87" name="Google Shape;87;p12"/>
          <p:cNvPicPr preferRelativeResize="0"/>
          <p:nvPr/>
        </p:nvPicPr>
        <p:blipFill>
          <a:blip r:embed="rId6"/>
          <a:stretch>
            <a:fillRect/>
          </a:stretch>
        </p:blipFill>
        <p:spPr>
          <a:xfrm>
            <a:off x="5033892" y="1322738"/>
            <a:ext cx="576508" cy="1192100"/>
          </a:xfrm>
          <a:prstGeom prst="rect">
            <a:avLst/>
          </a:prstGeom>
          <a:noFill/>
          <a:ln>
            <a:noFill/>
          </a:ln>
        </p:spPr>
      </p:pic>
      <p:pic>
        <p:nvPicPr>
          <p:cNvPr id="88" name="Google Shape;88;p12"/>
          <p:cNvPicPr preferRelativeResize="0"/>
          <p:nvPr/>
        </p:nvPicPr>
        <p:blipFill>
          <a:blip r:embed="rId7"/>
          <a:stretch>
            <a:fillRect/>
          </a:stretch>
        </p:blipFill>
        <p:spPr>
          <a:xfrm>
            <a:off x="6895975" y="1322738"/>
            <a:ext cx="913010" cy="11921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Title/Section Slide">
  <p:cSld name="MAIN_POINT">
    <p:bg>
      <p:bgPr>
        <a:blipFill>
          <a:blip r:embed="rId2"/>
          <a:stretch>
            <a:fillRect/>
          </a:stretch>
        </a:blipFill>
        <a:effectLst/>
      </p:bgPr>
    </p:bg>
    <p:spTree>
      <p:nvGrpSpPr>
        <p:cNvPr id="89" name="Shape 89"/>
        <p:cNvGrpSpPr/>
        <p:nvPr/>
      </p:nvGrpSpPr>
      <p:grpSpPr>
        <a:xfrm>
          <a:off x="0" y="0"/>
          <a:ext cx="0" cy="0"/>
          <a:chOff x="0" y="0"/>
          <a:chExt cx="0" cy="0"/>
        </a:xfrm>
      </p:grpSpPr>
      <p:sp>
        <p:nvSpPr>
          <p:cNvPr id="90" name="Google Shape;90;p13"/>
          <p:cNvSpPr txBox="1"/>
          <p:nvPr>
            <p:ph type="title"/>
          </p:nvPr>
        </p:nvSpPr>
        <p:spPr>
          <a:xfrm>
            <a:off x="496100" y="1894950"/>
            <a:ext cx="4424100" cy="1689900"/>
          </a:xfrm>
          <a:prstGeom prst="rect">
            <a:avLst/>
          </a:prstGeom>
        </p:spPr>
        <p:txBody>
          <a:bodyPr spcFirstLastPara="1" wrap="square" lIns="91425" tIns="91425" rIns="91425" bIns="91425" anchor="ctr" anchorCtr="0">
            <a:normAutofit/>
          </a:bodyPr>
          <a:lstStyle>
            <a:lvl1pPr lvl="0">
              <a:spcBef>
                <a:spcPts val="0"/>
              </a:spcBef>
              <a:spcAft>
                <a:spcPts val="0"/>
              </a:spcAft>
              <a:buSzPts val="3700"/>
              <a:buNone/>
              <a:defRPr sz="3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91" name="Google Shape;91;p13"/>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
        <p:nvSpPr>
          <p:cNvPr id="92" name="Google Shape;92;p13"/>
          <p:cNvSpPr txBox="1"/>
          <p:nvPr>
            <p:ph type="subTitle" idx="1"/>
          </p:nvPr>
        </p:nvSpPr>
        <p:spPr>
          <a:xfrm>
            <a:off x="496100" y="1558650"/>
            <a:ext cx="4117500" cy="336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4A21EF"/>
              </a:buClr>
              <a:buSzPts val="1200"/>
              <a:buNone/>
              <a:defRPr sz="1200">
                <a:solidFill>
                  <a:srgbClr val="4A21EF"/>
                </a:solidFill>
              </a:defRPr>
            </a:lvl1pPr>
            <a:lvl2pPr lvl="1"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stretch>
            <a:fillRect/>
          </a:stretch>
        </a:blipFill>
        <a:effectLst/>
      </p:bgPr>
    </p:bg>
    <p:spTree>
      <p:nvGrpSpPr>
        <p:cNvPr id="93" name="Shape 93"/>
        <p:cNvGrpSpPr/>
        <p:nvPr/>
      </p:nvGrpSpPr>
      <p:grpSpPr>
        <a:xfrm>
          <a:off x="0" y="0"/>
          <a:ext cx="0" cy="0"/>
          <a:chOff x="0" y="0"/>
          <a:chExt cx="0" cy="0"/>
        </a:xfrm>
      </p:grpSpPr>
      <p:sp>
        <p:nvSpPr>
          <p:cNvPr id="94" name="Google Shape;94;p14"/>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
        <p:nvSpPr>
          <p:cNvPr id="95" name="Google Shape;95;p14"/>
          <p:cNvSpPr txBox="1"/>
          <p:nvPr>
            <p:ph type="title"/>
          </p:nvPr>
        </p:nvSpPr>
        <p:spPr>
          <a:xfrm>
            <a:off x="467125" y="1726800"/>
            <a:ext cx="4424100" cy="16899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7F6FF"/>
              </a:buClr>
              <a:buSzPts val="3700"/>
              <a:buNone/>
              <a:defRPr sz="3700">
                <a:solidFill>
                  <a:srgbClr val="F7F6F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6" name="Google Shape;96;p14"/>
          <p:cNvSpPr txBox="1"/>
          <p:nvPr>
            <p:ph type="title" idx="2"/>
          </p:nvPr>
        </p:nvSpPr>
        <p:spPr>
          <a:xfrm>
            <a:off x="6081750" y="1726800"/>
            <a:ext cx="2390700" cy="16899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79EFBD"/>
              </a:buClr>
              <a:buSzPts val="4600"/>
              <a:buNone/>
              <a:defRPr sz="4600">
                <a:solidFill>
                  <a:srgbClr val="79EFBD"/>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1">
  <p:cSld name="BIG_NUMBER_1">
    <p:bg>
      <p:bgPr>
        <a:blipFill>
          <a:blip r:embed="rId2"/>
          <a:stretch>
            <a:fillRect/>
          </a:stretch>
        </a:blipFill>
        <a:effectLst/>
      </p:bgPr>
    </p:bg>
    <p:spTree>
      <p:nvGrpSpPr>
        <p:cNvPr id="97" name="Shape 97"/>
        <p:cNvGrpSpPr/>
        <p:nvPr/>
      </p:nvGrpSpPr>
      <p:grpSpPr>
        <a:xfrm>
          <a:off x="0" y="0"/>
          <a:ext cx="0" cy="0"/>
          <a:chOff x="0" y="0"/>
          <a:chExt cx="0" cy="0"/>
        </a:xfrm>
      </p:grpSpPr>
      <p:sp>
        <p:nvSpPr>
          <p:cNvPr id="98" name="Google Shape;98;p1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
        <p:nvSpPr>
          <p:cNvPr id="99" name="Google Shape;99;p15"/>
          <p:cNvSpPr txBox="1"/>
          <p:nvPr>
            <p:ph type="title"/>
          </p:nvPr>
        </p:nvSpPr>
        <p:spPr>
          <a:xfrm>
            <a:off x="1011900" y="1726800"/>
            <a:ext cx="7120200" cy="16899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F7F6FF"/>
              </a:buClr>
              <a:buSzPts val="3700"/>
              <a:buNone/>
              <a:defRPr sz="3700">
                <a:solidFill>
                  <a:srgbClr val="F7F6F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1 1">
  <p:cSld name="BIG_NUMBER_1_1">
    <p:bg>
      <p:bgPr>
        <a:blipFill>
          <a:blip r:embed="rId2"/>
          <a:stretch>
            <a:fillRect/>
          </a:stretch>
        </a:blipFill>
        <a:effectLst/>
      </p:bgPr>
    </p:bg>
    <p:spTree>
      <p:nvGrpSpPr>
        <p:cNvPr id="100" name="Shape 100"/>
        <p:cNvGrpSpPr/>
        <p:nvPr/>
      </p:nvGrpSpPr>
      <p:grpSpPr>
        <a:xfrm>
          <a:off x="0" y="0"/>
          <a:ext cx="0" cy="0"/>
          <a:chOff x="0" y="0"/>
          <a:chExt cx="0" cy="0"/>
        </a:xfrm>
      </p:grpSpPr>
      <p:sp>
        <p:nvSpPr>
          <p:cNvPr id="101" name="Google Shape;101;p1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
        <p:nvSpPr>
          <p:cNvPr id="102" name="Google Shape;102;p16"/>
          <p:cNvSpPr txBox="1"/>
          <p:nvPr>
            <p:ph type="title"/>
          </p:nvPr>
        </p:nvSpPr>
        <p:spPr>
          <a:xfrm>
            <a:off x="1625400" y="933950"/>
            <a:ext cx="5893200" cy="6372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F7F6FF"/>
              </a:buClr>
              <a:buSzPts val="2800"/>
              <a:buNone/>
              <a:defRPr>
                <a:solidFill>
                  <a:srgbClr val="F7F6FF"/>
                </a:solidFill>
              </a:defRPr>
            </a:lvl1pPr>
            <a:lvl2pPr lvl="1" algn="ctr">
              <a:spcBef>
                <a:spcPts val="0"/>
              </a:spcBef>
              <a:spcAft>
                <a:spcPts val="0"/>
              </a:spcAft>
              <a:buClr>
                <a:srgbClr val="F7F6FF"/>
              </a:buClr>
              <a:buSzPts val="2800"/>
              <a:buNone/>
              <a:defRPr>
                <a:solidFill>
                  <a:srgbClr val="F7F6FF"/>
                </a:solidFill>
              </a:defRPr>
            </a:lvl2pPr>
            <a:lvl3pPr lvl="2" algn="ctr">
              <a:spcBef>
                <a:spcPts val="0"/>
              </a:spcBef>
              <a:spcAft>
                <a:spcPts val="0"/>
              </a:spcAft>
              <a:buClr>
                <a:srgbClr val="F7F6FF"/>
              </a:buClr>
              <a:buSzPts val="2800"/>
              <a:buNone/>
              <a:defRPr>
                <a:solidFill>
                  <a:srgbClr val="F7F6FF"/>
                </a:solidFill>
              </a:defRPr>
            </a:lvl3pPr>
            <a:lvl4pPr lvl="3" algn="ctr">
              <a:spcBef>
                <a:spcPts val="0"/>
              </a:spcBef>
              <a:spcAft>
                <a:spcPts val="0"/>
              </a:spcAft>
              <a:buClr>
                <a:srgbClr val="F7F6FF"/>
              </a:buClr>
              <a:buSzPts val="2800"/>
              <a:buNone/>
              <a:defRPr>
                <a:solidFill>
                  <a:srgbClr val="F7F6FF"/>
                </a:solidFill>
              </a:defRPr>
            </a:lvl4pPr>
            <a:lvl5pPr lvl="4" algn="ctr">
              <a:spcBef>
                <a:spcPts val="0"/>
              </a:spcBef>
              <a:spcAft>
                <a:spcPts val="0"/>
              </a:spcAft>
              <a:buClr>
                <a:srgbClr val="F7F6FF"/>
              </a:buClr>
              <a:buSzPts val="2800"/>
              <a:buNone/>
              <a:defRPr>
                <a:solidFill>
                  <a:srgbClr val="F7F6FF"/>
                </a:solidFill>
              </a:defRPr>
            </a:lvl5pPr>
            <a:lvl6pPr lvl="5" algn="ctr">
              <a:spcBef>
                <a:spcPts val="0"/>
              </a:spcBef>
              <a:spcAft>
                <a:spcPts val="0"/>
              </a:spcAft>
              <a:buClr>
                <a:srgbClr val="F7F6FF"/>
              </a:buClr>
              <a:buSzPts val="2800"/>
              <a:buNone/>
              <a:defRPr>
                <a:solidFill>
                  <a:srgbClr val="F7F6FF"/>
                </a:solidFill>
              </a:defRPr>
            </a:lvl6pPr>
            <a:lvl7pPr lvl="6" algn="ctr">
              <a:spcBef>
                <a:spcPts val="0"/>
              </a:spcBef>
              <a:spcAft>
                <a:spcPts val="0"/>
              </a:spcAft>
              <a:buClr>
                <a:srgbClr val="F7F6FF"/>
              </a:buClr>
              <a:buSzPts val="2800"/>
              <a:buNone/>
              <a:defRPr>
                <a:solidFill>
                  <a:srgbClr val="F7F6FF"/>
                </a:solidFill>
              </a:defRPr>
            </a:lvl7pPr>
            <a:lvl8pPr lvl="7" algn="ctr">
              <a:spcBef>
                <a:spcPts val="0"/>
              </a:spcBef>
              <a:spcAft>
                <a:spcPts val="0"/>
              </a:spcAft>
              <a:buClr>
                <a:srgbClr val="F7F6FF"/>
              </a:buClr>
              <a:buSzPts val="2800"/>
              <a:buNone/>
              <a:defRPr>
                <a:solidFill>
                  <a:srgbClr val="F7F6FF"/>
                </a:solidFill>
              </a:defRPr>
            </a:lvl8pPr>
            <a:lvl9pPr lvl="8" algn="ctr">
              <a:spcBef>
                <a:spcPts val="0"/>
              </a:spcBef>
              <a:spcAft>
                <a:spcPts val="0"/>
              </a:spcAft>
              <a:buClr>
                <a:srgbClr val="F7F6FF"/>
              </a:buClr>
              <a:buSzPts val="2800"/>
              <a:buNone/>
              <a:defRPr>
                <a:solidFill>
                  <a:srgbClr val="F7F6FF"/>
                </a:solidFill>
              </a:defRPr>
            </a:lvl9pPr>
          </a:lstStyle>
          <a:p/>
        </p:txBody>
      </p:sp>
      <p:sp>
        <p:nvSpPr>
          <p:cNvPr id="103" name="Google Shape;103;p16"/>
          <p:cNvSpPr txBox="1"/>
          <p:nvPr>
            <p:ph type="subTitle" idx="1"/>
          </p:nvPr>
        </p:nvSpPr>
        <p:spPr>
          <a:xfrm>
            <a:off x="3076925" y="1784950"/>
            <a:ext cx="1353900" cy="253500"/>
          </a:xfrm>
          <a:prstGeom prst="rect">
            <a:avLst/>
          </a:prstGeom>
        </p:spPr>
        <p:txBody>
          <a:bodyPr spcFirstLastPara="1" wrap="square" lIns="91425" tIns="91425" rIns="91425" bIns="91425" anchor="t" anchorCtr="0">
            <a:normAutofit/>
          </a:bodyPr>
          <a:lstStyle>
            <a:lvl1pPr lvl="0">
              <a:spcBef>
                <a:spcPts val="0"/>
              </a:spcBef>
              <a:spcAft>
                <a:spcPts val="0"/>
              </a:spcAft>
              <a:buClr>
                <a:srgbClr val="79EFBD"/>
              </a:buClr>
              <a:buSzPts val="1800"/>
              <a:buNone/>
              <a:defRPr>
                <a:solidFill>
                  <a:srgbClr val="79EFBD"/>
                </a:solidFill>
              </a:defRPr>
            </a:lvl1pPr>
            <a:lvl2pPr lvl="1">
              <a:spcBef>
                <a:spcPts val="0"/>
              </a:spcBef>
              <a:spcAft>
                <a:spcPts val="0"/>
              </a:spcAft>
              <a:buClr>
                <a:srgbClr val="79EFBD"/>
              </a:buClr>
              <a:buSzPts val="1400"/>
              <a:buNone/>
              <a:defRPr>
                <a:solidFill>
                  <a:srgbClr val="79EFBD"/>
                </a:solidFill>
              </a:defRPr>
            </a:lvl2pPr>
            <a:lvl3pPr lvl="2">
              <a:spcBef>
                <a:spcPts val="0"/>
              </a:spcBef>
              <a:spcAft>
                <a:spcPts val="0"/>
              </a:spcAft>
              <a:buClr>
                <a:srgbClr val="79EFBD"/>
              </a:buClr>
              <a:buSzPts val="1400"/>
              <a:buNone/>
              <a:defRPr>
                <a:solidFill>
                  <a:srgbClr val="79EFBD"/>
                </a:solidFill>
              </a:defRPr>
            </a:lvl3pPr>
            <a:lvl4pPr lvl="3">
              <a:spcBef>
                <a:spcPts val="0"/>
              </a:spcBef>
              <a:spcAft>
                <a:spcPts val="0"/>
              </a:spcAft>
              <a:buClr>
                <a:srgbClr val="79EFBD"/>
              </a:buClr>
              <a:buSzPts val="1400"/>
              <a:buNone/>
              <a:defRPr>
                <a:solidFill>
                  <a:srgbClr val="79EFBD"/>
                </a:solidFill>
              </a:defRPr>
            </a:lvl4pPr>
            <a:lvl5pPr lvl="4">
              <a:spcBef>
                <a:spcPts val="0"/>
              </a:spcBef>
              <a:spcAft>
                <a:spcPts val="0"/>
              </a:spcAft>
              <a:buClr>
                <a:srgbClr val="79EFBD"/>
              </a:buClr>
              <a:buSzPts val="1400"/>
              <a:buNone/>
              <a:defRPr>
                <a:solidFill>
                  <a:srgbClr val="79EFBD"/>
                </a:solidFill>
              </a:defRPr>
            </a:lvl5pPr>
            <a:lvl6pPr lvl="5">
              <a:spcBef>
                <a:spcPts val="0"/>
              </a:spcBef>
              <a:spcAft>
                <a:spcPts val="0"/>
              </a:spcAft>
              <a:buClr>
                <a:srgbClr val="79EFBD"/>
              </a:buClr>
              <a:buSzPts val="1400"/>
              <a:buNone/>
              <a:defRPr>
                <a:solidFill>
                  <a:srgbClr val="79EFBD"/>
                </a:solidFill>
              </a:defRPr>
            </a:lvl6pPr>
            <a:lvl7pPr lvl="6">
              <a:spcBef>
                <a:spcPts val="0"/>
              </a:spcBef>
              <a:spcAft>
                <a:spcPts val="0"/>
              </a:spcAft>
              <a:buClr>
                <a:srgbClr val="79EFBD"/>
              </a:buClr>
              <a:buSzPts val="1400"/>
              <a:buNone/>
              <a:defRPr>
                <a:solidFill>
                  <a:srgbClr val="79EFBD"/>
                </a:solidFill>
              </a:defRPr>
            </a:lvl7pPr>
            <a:lvl8pPr lvl="7">
              <a:spcBef>
                <a:spcPts val="0"/>
              </a:spcBef>
              <a:spcAft>
                <a:spcPts val="0"/>
              </a:spcAft>
              <a:buClr>
                <a:srgbClr val="79EFBD"/>
              </a:buClr>
              <a:buSzPts val="1400"/>
              <a:buNone/>
              <a:defRPr>
                <a:solidFill>
                  <a:srgbClr val="79EFBD"/>
                </a:solidFill>
              </a:defRPr>
            </a:lvl8pPr>
            <a:lvl9pPr lvl="8">
              <a:spcBef>
                <a:spcPts val="0"/>
              </a:spcBef>
              <a:spcAft>
                <a:spcPts val="0"/>
              </a:spcAft>
              <a:buClr>
                <a:srgbClr val="79EFBD"/>
              </a:buClr>
              <a:buSzPts val="1400"/>
              <a:buNone/>
              <a:defRPr>
                <a:solidFill>
                  <a:srgbClr val="79EFBD"/>
                </a:solidFill>
              </a:defRPr>
            </a:lvl9pPr>
          </a:lstStyle>
          <a:p/>
        </p:txBody>
      </p:sp>
      <p:sp>
        <p:nvSpPr>
          <p:cNvPr id="104" name="Google Shape;104;p16"/>
          <p:cNvSpPr txBox="1"/>
          <p:nvPr>
            <p:ph type="subTitle" idx="2"/>
          </p:nvPr>
        </p:nvSpPr>
        <p:spPr>
          <a:xfrm>
            <a:off x="4835125" y="1784950"/>
            <a:ext cx="1353900" cy="253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79EFBD"/>
              </a:buClr>
              <a:buSzPts val="1800"/>
              <a:buNone/>
              <a:defRPr>
                <a:solidFill>
                  <a:srgbClr val="79EFBD"/>
                </a:solidFill>
              </a:defRPr>
            </a:lvl1pPr>
            <a:lvl2pPr lvl="1" rtl="0">
              <a:spcBef>
                <a:spcPts val="0"/>
              </a:spcBef>
              <a:spcAft>
                <a:spcPts val="0"/>
              </a:spcAft>
              <a:buClr>
                <a:srgbClr val="79EFBD"/>
              </a:buClr>
              <a:buSzPts val="1400"/>
              <a:buNone/>
              <a:defRPr>
                <a:solidFill>
                  <a:srgbClr val="79EFBD"/>
                </a:solidFill>
              </a:defRPr>
            </a:lvl2pPr>
            <a:lvl3pPr lvl="2" rtl="0">
              <a:spcBef>
                <a:spcPts val="0"/>
              </a:spcBef>
              <a:spcAft>
                <a:spcPts val="0"/>
              </a:spcAft>
              <a:buClr>
                <a:srgbClr val="79EFBD"/>
              </a:buClr>
              <a:buSzPts val="1400"/>
              <a:buNone/>
              <a:defRPr>
                <a:solidFill>
                  <a:srgbClr val="79EFBD"/>
                </a:solidFill>
              </a:defRPr>
            </a:lvl3pPr>
            <a:lvl4pPr lvl="3" rtl="0">
              <a:spcBef>
                <a:spcPts val="0"/>
              </a:spcBef>
              <a:spcAft>
                <a:spcPts val="0"/>
              </a:spcAft>
              <a:buClr>
                <a:srgbClr val="79EFBD"/>
              </a:buClr>
              <a:buSzPts val="1400"/>
              <a:buNone/>
              <a:defRPr>
                <a:solidFill>
                  <a:srgbClr val="79EFBD"/>
                </a:solidFill>
              </a:defRPr>
            </a:lvl4pPr>
            <a:lvl5pPr lvl="4" rtl="0">
              <a:spcBef>
                <a:spcPts val="0"/>
              </a:spcBef>
              <a:spcAft>
                <a:spcPts val="0"/>
              </a:spcAft>
              <a:buClr>
                <a:srgbClr val="79EFBD"/>
              </a:buClr>
              <a:buSzPts val="1400"/>
              <a:buNone/>
              <a:defRPr>
                <a:solidFill>
                  <a:srgbClr val="79EFBD"/>
                </a:solidFill>
              </a:defRPr>
            </a:lvl5pPr>
            <a:lvl6pPr lvl="5" rtl="0">
              <a:spcBef>
                <a:spcPts val="0"/>
              </a:spcBef>
              <a:spcAft>
                <a:spcPts val="0"/>
              </a:spcAft>
              <a:buClr>
                <a:srgbClr val="79EFBD"/>
              </a:buClr>
              <a:buSzPts val="1400"/>
              <a:buNone/>
              <a:defRPr>
                <a:solidFill>
                  <a:srgbClr val="79EFBD"/>
                </a:solidFill>
              </a:defRPr>
            </a:lvl6pPr>
            <a:lvl7pPr lvl="6" rtl="0">
              <a:spcBef>
                <a:spcPts val="0"/>
              </a:spcBef>
              <a:spcAft>
                <a:spcPts val="0"/>
              </a:spcAft>
              <a:buClr>
                <a:srgbClr val="79EFBD"/>
              </a:buClr>
              <a:buSzPts val="1400"/>
              <a:buNone/>
              <a:defRPr>
                <a:solidFill>
                  <a:srgbClr val="79EFBD"/>
                </a:solidFill>
              </a:defRPr>
            </a:lvl7pPr>
            <a:lvl8pPr lvl="7" rtl="0">
              <a:spcBef>
                <a:spcPts val="0"/>
              </a:spcBef>
              <a:spcAft>
                <a:spcPts val="0"/>
              </a:spcAft>
              <a:buClr>
                <a:srgbClr val="79EFBD"/>
              </a:buClr>
              <a:buSzPts val="1400"/>
              <a:buNone/>
              <a:defRPr>
                <a:solidFill>
                  <a:srgbClr val="79EFBD"/>
                </a:solidFill>
              </a:defRPr>
            </a:lvl8pPr>
            <a:lvl9pPr lvl="8" rtl="0">
              <a:spcBef>
                <a:spcPts val="0"/>
              </a:spcBef>
              <a:spcAft>
                <a:spcPts val="0"/>
              </a:spcAft>
              <a:buClr>
                <a:srgbClr val="79EFBD"/>
              </a:buClr>
              <a:buSzPts val="1400"/>
              <a:buNone/>
              <a:defRPr>
                <a:solidFill>
                  <a:srgbClr val="79EFBD"/>
                </a:solidFill>
              </a:defRPr>
            </a:lvl9pPr>
          </a:lstStyle>
          <a:p/>
        </p:txBody>
      </p:sp>
      <p:sp>
        <p:nvSpPr>
          <p:cNvPr id="105" name="Google Shape;105;p16"/>
          <p:cNvSpPr txBox="1"/>
          <p:nvPr>
            <p:ph type="subTitle" idx="3"/>
          </p:nvPr>
        </p:nvSpPr>
        <p:spPr>
          <a:xfrm>
            <a:off x="6593325" y="1784950"/>
            <a:ext cx="1353900" cy="253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79EFBD"/>
              </a:buClr>
              <a:buSzPts val="1800"/>
              <a:buNone/>
              <a:defRPr>
                <a:solidFill>
                  <a:srgbClr val="79EFBD"/>
                </a:solidFill>
              </a:defRPr>
            </a:lvl1pPr>
            <a:lvl2pPr lvl="1" rtl="0">
              <a:spcBef>
                <a:spcPts val="0"/>
              </a:spcBef>
              <a:spcAft>
                <a:spcPts val="0"/>
              </a:spcAft>
              <a:buClr>
                <a:srgbClr val="79EFBD"/>
              </a:buClr>
              <a:buSzPts val="1400"/>
              <a:buNone/>
              <a:defRPr>
                <a:solidFill>
                  <a:srgbClr val="79EFBD"/>
                </a:solidFill>
              </a:defRPr>
            </a:lvl2pPr>
            <a:lvl3pPr lvl="2" rtl="0">
              <a:spcBef>
                <a:spcPts val="0"/>
              </a:spcBef>
              <a:spcAft>
                <a:spcPts val="0"/>
              </a:spcAft>
              <a:buClr>
                <a:srgbClr val="79EFBD"/>
              </a:buClr>
              <a:buSzPts val="1400"/>
              <a:buNone/>
              <a:defRPr>
                <a:solidFill>
                  <a:srgbClr val="79EFBD"/>
                </a:solidFill>
              </a:defRPr>
            </a:lvl3pPr>
            <a:lvl4pPr lvl="3" rtl="0">
              <a:spcBef>
                <a:spcPts val="0"/>
              </a:spcBef>
              <a:spcAft>
                <a:spcPts val="0"/>
              </a:spcAft>
              <a:buClr>
                <a:srgbClr val="79EFBD"/>
              </a:buClr>
              <a:buSzPts val="1400"/>
              <a:buNone/>
              <a:defRPr>
                <a:solidFill>
                  <a:srgbClr val="79EFBD"/>
                </a:solidFill>
              </a:defRPr>
            </a:lvl4pPr>
            <a:lvl5pPr lvl="4" rtl="0">
              <a:spcBef>
                <a:spcPts val="0"/>
              </a:spcBef>
              <a:spcAft>
                <a:spcPts val="0"/>
              </a:spcAft>
              <a:buClr>
                <a:srgbClr val="79EFBD"/>
              </a:buClr>
              <a:buSzPts val="1400"/>
              <a:buNone/>
              <a:defRPr>
                <a:solidFill>
                  <a:srgbClr val="79EFBD"/>
                </a:solidFill>
              </a:defRPr>
            </a:lvl5pPr>
            <a:lvl6pPr lvl="5" rtl="0">
              <a:spcBef>
                <a:spcPts val="0"/>
              </a:spcBef>
              <a:spcAft>
                <a:spcPts val="0"/>
              </a:spcAft>
              <a:buClr>
                <a:srgbClr val="79EFBD"/>
              </a:buClr>
              <a:buSzPts val="1400"/>
              <a:buNone/>
              <a:defRPr>
                <a:solidFill>
                  <a:srgbClr val="79EFBD"/>
                </a:solidFill>
              </a:defRPr>
            </a:lvl6pPr>
            <a:lvl7pPr lvl="6" rtl="0">
              <a:spcBef>
                <a:spcPts val="0"/>
              </a:spcBef>
              <a:spcAft>
                <a:spcPts val="0"/>
              </a:spcAft>
              <a:buClr>
                <a:srgbClr val="79EFBD"/>
              </a:buClr>
              <a:buSzPts val="1400"/>
              <a:buNone/>
              <a:defRPr>
                <a:solidFill>
                  <a:srgbClr val="79EFBD"/>
                </a:solidFill>
              </a:defRPr>
            </a:lvl7pPr>
            <a:lvl8pPr lvl="7" rtl="0">
              <a:spcBef>
                <a:spcPts val="0"/>
              </a:spcBef>
              <a:spcAft>
                <a:spcPts val="0"/>
              </a:spcAft>
              <a:buClr>
                <a:srgbClr val="79EFBD"/>
              </a:buClr>
              <a:buSzPts val="1400"/>
              <a:buNone/>
              <a:defRPr>
                <a:solidFill>
                  <a:srgbClr val="79EFBD"/>
                </a:solidFill>
              </a:defRPr>
            </a:lvl8pPr>
            <a:lvl9pPr lvl="8" rtl="0">
              <a:spcBef>
                <a:spcPts val="0"/>
              </a:spcBef>
              <a:spcAft>
                <a:spcPts val="0"/>
              </a:spcAft>
              <a:buClr>
                <a:srgbClr val="79EFBD"/>
              </a:buClr>
              <a:buSzPts val="1400"/>
              <a:buNone/>
              <a:defRPr>
                <a:solidFill>
                  <a:srgbClr val="79EFBD"/>
                </a:solidFill>
              </a:defRPr>
            </a:lvl9pPr>
          </a:lstStyle>
          <a:p/>
        </p:txBody>
      </p:sp>
      <p:sp>
        <p:nvSpPr>
          <p:cNvPr id="106" name="Google Shape;106;p16"/>
          <p:cNvSpPr txBox="1"/>
          <p:nvPr>
            <p:ph type="subTitle" idx="4"/>
          </p:nvPr>
        </p:nvSpPr>
        <p:spPr>
          <a:xfrm>
            <a:off x="1318725" y="1784950"/>
            <a:ext cx="1353900" cy="253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79EFBD"/>
              </a:buClr>
              <a:buSzPts val="1800"/>
              <a:buNone/>
              <a:defRPr>
                <a:solidFill>
                  <a:srgbClr val="79EFBD"/>
                </a:solidFill>
              </a:defRPr>
            </a:lvl1pPr>
            <a:lvl2pPr lvl="1" rtl="0">
              <a:spcBef>
                <a:spcPts val="0"/>
              </a:spcBef>
              <a:spcAft>
                <a:spcPts val="0"/>
              </a:spcAft>
              <a:buClr>
                <a:srgbClr val="79EFBD"/>
              </a:buClr>
              <a:buSzPts val="1400"/>
              <a:buNone/>
              <a:defRPr>
                <a:solidFill>
                  <a:srgbClr val="79EFBD"/>
                </a:solidFill>
              </a:defRPr>
            </a:lvl2pPr>
            <a:lvl3pPr lvl="2" rtl="0">
              <a:spcBef>
                <a:spcPts val="0"/>
              </a:spcBef>
              <a:spcAft>
                <a:spcPts val="0"/>
              </a:spcAft>
              <a:buClr>
                <a:srgbClr val="79EFBD"/>
              </a:buClr>
              <a:buSzPts val="1400"/>
              <a:buNone/>
              <a:defRPr>
                <a:solidFill>
                  <a:srgbClr val="79EFBD"/>
                </a:solidFill>
              </a:defRPr>
            </a:lvl3pPr>
            <a:lvl4pPr lvl="3" rtl="0">
              <a:spcBef>
                <a:spcPts val="0"/>
              </a:spcBef>
              <a:spcAft>
                <a:spcPts val="0"/>
              </a:spcAft>
              <a:buClr>
                <a:srgbClr val="79EFBD"/>
              </a:buClr>
              <a:buSzPts val="1400"/>
              <a:buNone/>
              <a:defRPr>
                <a:solidFill>
                  <a:srgbClr val="79EFBD"/>
                </a:solidFill>
              </a:defRPr>
            </a:lvl4pPr>
            <a:lvl5pPr lvl="4" rtl="0">
              <a:spcBef>
                <a:spcPts val="0"/>
              </a:spcBef>
              <a:spcAft>
                <a:spcPts val="0"/>
              </a:spcAft>
              <a:buClr>
                <a:srgbClr val="79EFBD"/>
              </a:buClr>
              <a:buSzPts val="1400"/>
              <a:buNone/>
              <a:defRPr>
                <a:solidFill>
                  <a:srgbClr val="79EFBD"/>
                </a:solidFill>
              </a:defRPr>
            </a:lvl5pPr>
            <a:lvl6pPr lvl="5" rtl="0">
              <a:spcBef>
                <a:spcPts val="0"/>
              </a:spcBef>
              <a:spcAft>
                <a:spcPts val="0"/>
              </a:spcAft>
              <a:buClr>
                <a:srgbClr val="79EFBD"/>
              </a:buClr>
              <a:buSzPts val="1400"/>
              <a:buNone/>
              <a:defRPr>
                <a:solidFill>
                  <a:srgbClr val="79EFBD"/>
                </a:solidFill>
              </a:defRPr>
            </a:lvl6pPr>
            <a:lvl7pPr lvl="6" rtl="0">
              <a:spcBef>
                <a:spcPts val="0"/>
              </a:spcBef>
              <a:spcAft>
                <a:spcPts val="0"/>
              </a:spcAft>
              <a:buClr>
                <a:srgbClr val="79EFBD"/>
              </a:buClr>
              <a:buSzPts val="1400"/>
              <a:buNone/>
              <a:defRPr>
                <a:solidFill>
                  <a:srgbClr val="79EFBD"/>
                </a:solidFill>
              </a:defRPr>
            </a:lvl7pPr>
            <a:lvl8pPr lvl="7" rtl="0">
              <a:spcBef>
                <a:spcPts val="0"/>
              </a:spcBef>
              <a:spcAft>
                <a:spcPts val="0"/>
              </a:spcAft>
              <a:buClr>
                <a:srgbClr val="79EFBD"/>
              </a:buClr>
              <a:buSzPts val="1400"/>
              <a:buNone/>
              <a:defRPr>
                <a:solidFill>
                  <a:srgbClr val="79EFBD"/>
                </a:solidFill>
              </a:defRPr>
            </a:lvl8pPr>
            <a:lvl9pPr lvl="8" rtl="0">
              <a:spcBef>
                <a:spcPts val="0"/>
              </a:spcBef>
              <a:spcAft>
                <a:spcPts val="0"/>
              </a:spcAft>
              <a:buClr>
                <a:srgbClr val="79EFBD"/>
              </a:buClr>
              <a:buSzPts val="1400"/>
              <a:buNone/>
              <a:defRPr>
                <a:solidFill>
                  <a:srgbClr val="79EFBD"/>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07" name="Shape 107"/>
        <p:cNvGrpSpPr/>
        <p:nvPr/>
      </p:nvGrpSpPr>
      <p:grpSpPr>
        <a:xfrm>
          <a:off x="0" y="0"/>
          <a:ext cx="0" cy="0"/>
          <a:chOff x="0" y="0"/>
          <a:chExt cx="0" cy="0"/>
        </a:xfrm>
      </p:grpSpPr>
      <p:sp>
        <p:nvSpPr>
          <p:cNvPr id="108" name="Google Shape;108;p1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00"/>
            <a:ext cx="8139178" cy="486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972000"/>
            <a:ext cx="8139178" cy="378101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a:xfrm>
            <a:off x="659807" y="4762375"/>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087000" y="4762375"/>
            <a:ext cx="2970000" cy="2376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2">
  <p:cSld name="TITLE_1">
    <p:bg>
      <p:bgPr>
        <a:blipFill>
          <a:blip r:embed="rId2"/>
          <a:stretch>
            <a:fillRect/>
          </a:stretch>
        </a:blipFill>
        <a:effectLst/>
      </p:bgPr>
    </p:bg>
    <p:spTree>
      <p:nvGrpSpPr>
        <p:cNvPr id="14" name="Shape 14"/>
        <p:cNvGrpSpPr/>
        <p:nvPr/>
      </p:nvGrpSpPr>
      <p:grpSpPr>
        <a:xfrm>
          <a:off x="0" y="0"/>
          <a:ext cx="0" cy="0"/>
          <a:chOff x="0" y="0"/>
          <a:chExt cx="0" cy="0"/>
        </a:xfrm>
      </p:grpSpPr>
      <p:pic>
        <p:nvPicPr>
          <p:cNvPr id="15" name="Google Shape;15;p3"/>
          <p:cNvPicPr preferRelativeResize="0"/>
          <p:nvPr/>
        </p:nvPicPr>
        <p:blipFill>
          <a:blip r:embed="rId3"/>
          <a:stretch>
            <a:fillRect/>
          </a:stretch>
        </p:blipFill>
        <p:spPr>
          <a:xfrm>
            <a:off x="4680916" y="0"/>
            <a:ext cx="4463088" cy="5143501"/>
          </a:xfrm>
          <a:prstGeom prst="rect">
            <a:avLst/>
          </a:prstGeom>
          <a:noFill/>
          <a:ln>
            <a:noFill/>
          </a:ln>
        </p:spPr>
      </p:pic>
      <p:sp>
        <p:nvSpPr>
          <p:cNvPr id="16" name="Google Shape;16;p3"/>
          <p:cNvSpPr txBox="1"/>
          <p:nvPr>
            <p:ph type="ctrTitle"/>
          </p:nvPr>
        </p:nvSpPr>
        <p:spPr>
          <a:xfrm>
            <a:off x="553500" y="3067775"/>
            <a:ext cx="4179600" cy="14709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0D0B33"/>
              </a:buClr>
              <a:buSzPts val="3700"/>
              <a:buNone/>
              <a:defRPr sz="3700">
                <a:solidFill>
                  <a:srgbClr val="0D0B3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17" name="Google Shape;17;p3"/>
          <p:cNvSpPr txBox="1"/>
          <p:nvPr>
            <p:ph type="subTitle" idx="1"/>
          </p:nvPr>
        </p:nvSpPr>
        <p:spPr>
          <a:xfrm>
            <a:off x="553500" y="2731475"/>
            <a:ext cx="4117500" cy="336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4A21EF"/>
              </a:buClr>
              <a:buSzPts val="1200"/>
              <a:buNone/>
              <a:defRPr sz="1200">
                <a:solidFill>
                  <a:srgbClr val="4A21EF"/>
                </a:solidFill>
              </a:defRPr>
            </a:lvl1pPr>
            <a:lvl2pPr lvl="1"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pic>
        <p:nvPicPr>
          <p:cNvPr id="18" name="Google Shape;18;p3"/>
          <p:cNvPicPr preferRelativeResize="0"/>
          <p:nvPr/>
        </p:nvPicPr>
        <p:blipFill>
          <a:blip r:embed="rId4"/>
          <a:stretch>
            <a:fillRect/>
          </a:stretch>
        </p:blipFill>
        <p:spPr>
          <a:xfrm>
            <a:off x="564438" y="745900"/>
            <a:ext cx="1486530" cy="3363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1_1">
    <p:bg>
      <p:bgPr>
        <a:solidFill>
          <a:srgbClr val="0D0B33"/>
        </a:solidFill>
        <a:effectLst/>
      </p:bgPr>
    </p:bg>
    <p:spTree>
      <p:nvGrpSpPr>
        <p:cNvPr id="19" name="Shape 19"/>
        <p:cNvGrpSpPr/>
        <p:nvPr/>
      </p:nvGrpSpPr>
      <p:grpSpPr>
        <a:xfrm>
          <a:off x="0" y="0"/>
          <a:ext cx="0" cy="0"/>
          <a:chOff x="0" y="0"/>
          <a:chExt cx="0" cy="0"/>
        </a:xfrm>
      </p:grpSpPr>
      <p:pic>
        <p:nvPicPr>
          <p:cNvPr id="20" name="Google Shape;20;p4"/>
          <p:cNvPicPr preferRelativeResize="0"/>
          <p:nvPr/>
        </p:nvPicPr>
        <p:blipFill>
          <a:blip r:embed="rId2"/>
          <a:stretch>
            <a:fillRect/>
          </a:stretch>
        </p:blipFill>
        <p:spPr>
          <a:xfrm>
            <a:off x="4690432" y="0"/>
            <a:ext cx="4453568" cy="5143501"/>
          </a:xfrm>
          <a:prstGeom prst="rect">
            <a:avLst/>
          </a:prstGeom>
          <a:noFill/>
          <a:ln>
            <a:noFill/>
          </a:ln>
        </p:spPr>
      </p:pic>
      <p:sp>
        <p:nvSpPr>
          <p:cNvPr id="21" name="Google Shape;21;p4"/>
          <p:cNvSpPr txBox="1"/>
          <p:nvPr>
            <p:ph type="ctrTitle"/>
          </p:nvPr>
        </p:nvSpPr>
        <p:spPr>
          <a:xfrm>
            <a:off x="553500" y="3067775"/>
            <a:ext cx="4179600" cy="14709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3700"/>
              <a:buNone/>
              <a:defRPr sz="37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22" name="Google Shape;22;p4"/>
          <p:cNvSpPr txBox="1"/>
          <p:nvPr>
            <p:ph type="subTitle" idx="1"/>
          </p:nvPr>
        </p:nvSpPr>
        <p:spPr>
          <a:xfrm>
            <a:off x="553500" y="2731475"/>
            <a:ext cx="4117500" cy="336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79EFBD"/>
              </a:buClr>
              <a:buSzPts val="1200"/>
              <a:buNone/>
              <a:defRPr sz="1200">
                <a:solidFill>
                  <a:srgbClr val="79EFBD"/>
                </a:solidFill>
              </a:defRPr>
            </a:lvl1pPr>
            <a:lvl2pPr lvl="1"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pic>
        <p:nvPicPr>
          <p:cNvPr id="23" name="Google Shape;23;p4"/>
          <p:cNvPicPr preferRelativeResize="0"/>
          <p:nvPr/>
        </p:nvPicPr>
        <p:blipFill>
          <a:blip r:embed="rId3"/>
          <a:stretch>
            <a:fillRect/>
          </a:stretch>
        </p:blipFill>
        <p:spPr>
          <a:xfrm>
            <a:off x="554750" y="745900"/>
            <a:ext cx="1505925" cy="336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rgbClr val="79EFBD"/>
        </a:solidFill>
        <a:effectLst/>
      </p:bgPr>
    </p:bg>
    <p:spTree>
      <p:nvGrpSpPr>
        <p:cNvPr id="24" name="Shape 24"/>
        <p:cNvGrpSpPr/>
        <p:nvPr/>
      </p:nvGrpSpPr>
      <p:grpSpPr>
        <a:xfrm>
          <a:off x="0" y="0"/>
          <a:ext cx="0" cy="0"/>
          <a:chOff x="0" y="0"/>
          <a:chExt cx="0" cy="0"/>
        </a:xfrm>
      </p:grpSpPr>
      <p:sp>
        <p:nvSpPr>
          <p:cNvPr id="25" name="Google Shape;25;p5"/>
          <p:cNvSpPr txBox="1"/>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0D0B33"/>
              </a:buClr>
              <a:buSzPts val="3600"/>
              <a:buNone/>
              <a:defRPr sz="3600">
                <a:solidFill>
                  <a:srgbClr val="0D0B33"/>
                </a:solidFill>
              </a:defRPr>
            </a:lvl1pPr>
            <a:lvl2pPr lvl="1" algn="ctr">
              <a:spcBef>
                <a:spcPts val="0"/>
              </a:spcBef>
              <a:spcAft>
                <a:spcPts val="0"/>
              </a:spcAft>
              <a:buClr>
                <a:srgbClr val="0D0B33"/>
              </a:buClr>
              <a:buSzPts val="3600"/>
              <a:buNone/>
              <a:defRPr sz="3600">
                <a:solidFill>
                  <a:srgbClr val="0D0B33"/>
                </a:solidFill>
              </a:defRPr>
            </a:lvl2pPr>
            <a:lvl3pPr lvl="2" algn="ctr">
              <a:spcBef>
                <a:spcPts val="0"/>
              </a:spcBef>
              <a:spcAft>
                <a:spcPts val="0"/>
              </a:spcAft>
              <a:buClr>
                <a:srgbClr val="0D0B33"/>
              </a:buClr>
              <a:buSzPts val="3600"/>
              <a:buNone/>
              <a:defRPr sz="3600">
                <a:solidFill>
                  <a:srgbClr val="0D0B33"/>
                </a:solidFill>
              </a:defRPr>
            </a:lvl3pPr>
            <a:lvl4pPr lvl="3" algn="ctr">
              <a:spcBef>
                <a:spcPts val="0"/>
              </a:spcBef>
              <a:spcAft>
                <a:spcPts val="0"/>
              </a:spcAft>
              <a:buClr>
                <a:srgbClr val="0D0B33"/>
              </a:buClr>
              <a:buSzPts val="3600"/>
              <a:buNone/>
              <a:defRPr sz="3600">
                <a:solidFill>
                  <a:srgbClr val="0D0B33"/>
                </a:solidFill>
              </a:defRPr>
            </a:lvl4pPr>
            <a:lvl5pPr lvl="4" algn="ctr">
              <a:spcBef>
                <a:spcPts val="0"/>
              </a:spcBef>
              <a:spcAft>
                <a:spcPts val="0"/>
              </a:spcAft>
              <a:buClr>
                <a:srgbClr val="0D0B33"/>
              </a:buClr>
              <a:buSzPts val="3600"/>
              <a:buNone/>
              <a:defRPr sz="3600">
                <a:solidFill>
                  <a:srgbClr val="0D0B33"/>
                </a:solidFill>
              </a:defRPr>
            </a:lvl5pPr>
            <a:lvl6pPr lvl="5" algn="ctr">
              <a:spcBef>
                <a:spcPts val="0"/>
              </a:spcBef>
              <a:spcAft>
                <a:spcPts val="0"/>
              </a:spcAft>
              <a:buClr>
                <a:srgbClr val="0D0B33"/>
              </a:buClr>
              <a:buSzPts val="3600"/>
              <a:buNone/>
              <a:defRPr sz="3600">
                <a:solidFill>
                  <a:srgbClr val="0D0B33"/>
                </a:solidFill>
              </a:defRPr>
            </a:lvl6pPr>
            <a:lvl7pPr lvl="6" algn="ctr">
              <a:spcBef>
                <a:spcPts val="0"/>
              </a:spcBef>
              <a:spcAft>
                <a:spcPts val="0"/>
              </a:spcAft>
              <a:buClr>
                <a:srgbClr val="0D0B33"/>
              </a:buClr>
              <a:buSzPts val="3600"/>
              <a:buNone/>
              <a:defRPr sz="3600">
                <a:solidFill>
                  <a:srgbClr val="0D0B33"/>
                </a:solidFill>
              </a:defRPr>
            </a:lvl7pPr>
            <a:lvl8pPr lvl="7" algn="ctr">
              <a:spcBef>
                <a:spcPts val="0"/>
              </a:spcBef>
              <a:spcAft>
                <a:spcPts val="0"/>
              </a:spcAft>
              <a:buClr>
                <a:srgbClr val="0D0B33"/>
              </a:buClr>
              <a:buSzPts val="3600"/>
              <a:buNone/>
              <a:defRPr sz="3600">
                <a:solidFill>
                  <a:srgbClr val="0D0B33"/>
                </a:solidFill>
              </a:defRPr>
            </a:lvl8pPr>
            <a:lvl9pPr lvl="8" algn="ctr">
              <a:spcBef>
                <a:spcPts val="0"/>
              </a:spcBef>
              <a:spcAft>
                <a:spcPts val="0"/>
              </a:spcAft>
              <a:buClr>
                <a:srgbClr val="0D0B33"/>
              </a:buClr>
              <a:buSzPts val="3600"/>
              <a:buNone/>
              <a:defRPr sz="3600">
                <a:solidFill>
                  <a:srgbClr val="0D0B33"/>
                </a:solidFill>
              </a:defRPr>
            </a:lvl9pPr>
          </a:lstStyle>
          <a:p/>
        </p:txBody>
      </p:sp>
      <p:sp>
        <p:nvSpPr>
          <p:cNvPr id="26" name="Google Shape;26;p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pic>
        <p:nvPicPr>
          <p:cNvPr id="27" name="Google Shape;27;p5"/>
          <p:cNvPicPr preferRelativeResize="0"/>
          <p:nvPr/>
        </p:nvPicPr>
        <p:blipFill>
          <a:blip r:embed="rId2"/>
          <a:stretch>
            <a:fillRect/>
          </a:stretch>
        </p:blipFill>
        <p:spPr>
          <a:xfrm>
            <a:off x="4375206" y="4269625"/>
            <a:ext cx="393587" cy="393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matchingName="Title and body">
  <p:cSld name="TITLE_AND_BODY">
    <p:bg>
      <p:bgPr>
        <a:blipFill>
          <a:blip r:embed="rId2"/>
          <a:stretch>
            <a:fillRect/>
          </a:stretch>
        </a:blipFill>
        <a:effectLst/>
      </p:bgPr>
    </p:bg>
    <p:spTree>
      <p:nvGrpSpPr>
        <p:cNvPr id="28" name="Shape 28"/>
        <p:cNvGrpSpPr/>
        <p:nvPr/>
      </p:nvGrpSpPr>
      <p:grpSpPr>
        <a:xfrm>
          <a:off x="0" y="0"/>
          <a:ext cx="0" cy="0"/>
          <a:chOff x="0" y="0"/>
          <a:chExt cx="0" cy="0"/>
        </a:xfrm>
      </p:grpSpPr>
      <p:sp>
        <p:nvSpPr>
          <p:cNvPr id="29" name="Google Shape;29;p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
        <p:nvSpPr>
          <p:cNvPr id="30" name="Google Shape;30;p6"/>
          <p:cNvSpPr txBox="1"/>
          <p:nvPr>
            <p:ph type="ctrTitle"/>
          </p:nvPr>
        </p:nvSpPr>
        <p:spPr>
          <a:xfrm>
            <a:off x="1090950" y="2061775"/>
            <a:ext cx="6962100" cy="638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0D0B33"/>
              </a:buClr>
              <a:buSzPts val="2800"/>
              <a:buNone/>
              <a:defRPr>
                <a:solidFill>
                  <a:srgbClr val="0D0B3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31" name="Google Shape;31;p6"/>
          <p:cNvSpPr txBox="1"/>
          <p:nvPr>
            <p:ph type="subTitle" idx="1"/>
          </p:nvPr>
        </p:nvSpPr>
        <p:spPr>
          <a:xfrm>
            <a:off x="1816650" y="2679300"/>
            <a:ext cx="5510700" cy="336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4A21EF"/>
              </a:buClr>
              <a:buSzPts val="1200"/>
              <a:buNone/>
              <a:defRPr sz="1200">
                <a:solidFill>
                  <a:srgbClr val="4A21EF"/>
                </a:solidFill>
              </a:defRPr>
            </a:lvl1pPr>
            <a:lvl2pPr lvl="1"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matchingName="Title - 1 Content">
  <p:cSld name="TITLE_AND_TWO_COLUMNS">
    <p:bg>
      <p:bgPr>
        <a:blipFill>
          <a:blip r:embed="rId2"/>
          <a:stretch>
            <a:fillRect/>
          </a:stretch>
        </a:blipFill>
        <a:effectLst/>
      </p:bgPr>
    </p:bg>
    <p:spTree>
      <p:nvGrpSpPr>
        <p:cNvPr id="32" name="Shape 32"/>
        <p:cNvGrpSpPr/>
        <p:nvPr/>
      </p:nvGrpSpPr>
      <p:grpSpPr>
        <a:xfrm>
          <a:off x="0" y="0"/>
          <a:ext cx="0" cy="0"/>
          <a:chOff x="0" y="0"/>
          <a:chExt cx="0" cy="0"/>
        </a:xfrm>
      </p:grpSpPr>
      <p:sp>
        <p:nvSpPr>
          <p:cNvPr id="33" name="Google Shape;33;p7"/>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4A21EF"/>
              </a:buClr>
              <a:buSzPts val="2800"/>
              <a:buNone/>
              <a:defRPr>
                <a:solidFill>
                  <a:srgbClr val="4A21E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7"/>
          <p:cNvSpPr txBox="1"/>
          <p:nvPr>
            <p:ph type="body" idx="1"/>
          </p:nvPr>
        </p:nvSpPr>
        <p:spPr>
          <a:xfrm>
            <a:off x="311700" y="1152475"/>
            <a:ext cx="40935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Clr>
                <a:srgbClr val="0D0B33"/>
              </a:buClr>
              <a:buSzPts val="1400"/>
              <a:buChar char="●"/>
              <a:defRPr sz="1400">
                <a:solidFill>
                  <a:srgbClr val="0D0B33"/>
                </a:solidFill>
              </a:defRPr>
            </a:lvl1pPr>
            <a:lvl2pPr marL="914400" lvl="1" indent="-304800">
              <a:spcBef>
                <a:spcPts val="0"/>
              </a:spcBef>
              <a:spcAft>
                <a:spcPts val="0"/>
              </a:spcAft>
              <a:buClr>
                <a:srgbClr val="0D0B33"/>
              </a:buClr>
              <a:buSzPts val="1200"/>
              <a:buChar char="○"/>
              <a:defRPr sz="1200">
                <a:solidFill>
                  <a:srgbClr val="0D0B33"/>
                </a:solidFill>
              </a:defRPr>
            </a:lvl2pPr>
            <a:lvl3pPr marL="1371600" lvl="2" indent="-304800">
              <a:spcBef>
                <a:spcPts val="0"/>
              </a:spcBef>
              <a:spcAft>
                <a:spcPts val="0"/>
              </a:spcAft>
              <a:buClr>
                <a:srgbClr val="0D0B33"/>
              </a:buClr>
              <a:buSzPts val="1200"/>
              <a:buChar char="■"/>
              <a:defRPr sz="1200">
                <a:solidFill>
                  <a:srgbClr val="0D0B33"/>
                </a:solidFill>
              </a:defRPr>
            </a:lvl3pPr>
            <a:lvl4pPr marL="1828800" lvl="3" indent="-304800">
              <a:spcBef>
                <a:spcPts val="0"/>
              </a:spcBef>
              <a:spcAft>
                <a:spcPts val="0"/>
              </a:spcAft>
              <a:buClr>
                <a:srgbClr val="0D0B33"/>
              </a:buClr>
              <a:buSzPts val="1200"/>
              <a:buChar char="●"/>
              <a:defRPr sz="1200">
                <a:solidFill>
                  <a:srgbClr val="0D0B33"/>
                </a:solidFill>
              </a:defRPr>
            </a:lvl4pPr>
            <a:lvl5pPr marL="2286000" lvl="4" indent="-304800">
              <a:spcBef>
                <a:spcPts val="0"/>
              </a:spcBef>
              <a:spcAft>
                <a:spcPts val="0"/>
              </a:spcAft>
              <a:buClr>
                <a:srgbClr val="0D0B33"/>
              </a:buClr>
              <a:buSzPts val="1200"/>
              <a:buChar char="○"/>
              <a:defRPr sz="1200">
                <a:solidFill>
                  <a:srgbClr val="0D0B33"/>
                </a:solidFill>
              </a:defRPr>
            </a:lvl5pPr>
            <a:lvl6pPr marL="2743200" lvl="5" indent="-304800">
              <a:spcBef>
                <a:spcPts val="0"/>
              </a:spcBef>
              <a:spcAft>
                <a:spcPts val="0"/>
              </a:spcAft>
              <a:buClr>
                <a:srgbClr val="0D0B33"/>
              </a:buClr>
              <a:buSzPts val="1200"/>
              <a:buChar char="■"/>
              <a:defRPr sz="1200">
                <a:solidFill>
                  <a:srgbClr val="0D0B33"/>
                </a:solidFill>
              </a:defRPr>
            </a:lvl6pPr>
            <a:lvl7pPr marL="3200400" lvl="6" indent="-304800">
              <a:spcBef>
                <a:spcPts val="0"/>
              </a:spcBef>
              <a:spcAft>
                <a:spcPts val="0"/>
              </a:spcAft>
              <a:buClr>
                <a:srgbClr val="0D0B33"/>
              </a:buClr>
              <a:buSzPts val="1200"/>
              <a:buChar char="●"/>
              <a:defRPr sz="1200">
                <a:solidFill>
                  <a:srgbClr val="0D0B33"/>
                </a:solidFill>
              </a:defRPr>
            </a:lvl7pPr>
            <a:lvl8pPr marL="3657600" lvl="7" indent="-304800">
              <a:spcBef>
                <a:spcPts val="0"/>
              </a:spcBef>
              <a:spcAft>
                <a:spcPts val="0"/>
              </a:spcAft>
              <a:buClr>
                <a:srgbClr val="0D0B33"/>
              </a:buClr>
              <a:buSzPts val="1200"/>
              <a:buChar char="○"/>
              <a:defRPr sz="1200">
                <a:solidFill>
                  <a:srgbClr val="0D0B33"/>
                </a:solidFill>
              </a:defRPr>
            </a:lvl8pPr>
            <a:lvl9pPr marL="4114800" lvl="8" indent="-304800">
              <a:spcBef>
                <a:spcPts val="0"/>
              </a:spcBef>
              <a:spcAft>
                <a:spcPts val="0"/>
              </a:spcAft>
              <a:buClr>
                <a:srgbClr val="0D0B33"/>
              </a:buClr>
              <a:buSzPts val="1200"/>
              <a:buChar char="■"/>
              <a:defRPr sz="1200">
                <a:solidFill>
                  <a:srgbClr val="0D0B33"/>
                </a:solidFill>
              </a:defRPr>
            </a:lvl9pPr>
          </a:lstStyle>
          <a:p/>
        </p:txBody>
      </p:sp>
      <p:sp>
        <p:nvSpPr>
          <p:cNvPr id="35" name="Google Shape;35;p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pic>
        <p:nvPicPr>
          <p:cNvPr id="36" name="Google Shape;36;p7"/>
          <p:cNvPicPr preferRelativeResize="0"/>
          <p:nvPr/>
        </p:nvPicPr>
        <p:blipFill>
          <a:blip r:embed="rId3"/>
          <a:stretch>
            <a:fillRect/>
          </a:stretch>
        </p:blipFill>
        <p:spPr>
          <a:xfrm>
            <a:off x="311698" y="4746485"/>
            <a:ext cx="227050" cy="2270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ntent 1">
  <p:cSld name="TITLE_AND_TWO_COLUMNS_3">
    <p:bg>
      <p:bgPr>
        <a:blipFill>
          <a:blip r:embed="rId2"/>
          <a:stretch>
            <a:fillRect/>
          </a:stretch>
        </a:blipFill>
        <a:effectLst/>
      </p:bgPr>
    </p:bg>
    <p:spTree>
      <p:nvGrpSpPr>
        <p:cNvPr id="37" name="Shape 37"/>
        <p:cNvGrpSpPr/>
        <p:nvPr/>
      </p:nvGrpSpPr>
      <p:grpSpPr>
        <a:xfrm>
          <a:off x="0" y="0"/>
          <a:ext cx="0" cy="0"/>
          <a:chOff x="0" y="0"/>
          <a:chExt cx="0" cy="0"/>
        </a:xfrm>
      </p:grpSpPr>
      <p:sp>
        <p:nvSpPr>
          <p:cNvPr id="38" name="Google Shape;38;p8"/>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2800"/>
              <a:buNone/>
              <a:defRPr>
                <a:solidFill>
                  <a:srgbClr val="4A21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9" name="Google Shape;39;p8"/>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pic>
        <p:nvPicPr>
          <p:cNvPr id="40" name="Google Shape;40;p8"/>
          <p:cNvPicPr preferRelativeResize="0"/>
          <p:nvPr/>
        </p:nvPicPr>
        <p:blipFill>
          <a:blip r:embed="rId3"/>
          <a:stretch>
            <a:fillRect/>
          </a:stretch>
        </p:blipFill>
        <p:spPr>
          <a:xfrm>
            <a:off x="311698" y="4746485"/>
            <a:ext cx="227050" cy="227075"/>
          </a:xfrm>
          <a:prstGeom prst="rect">
            <a:avLst/>
          </a:prstGeom>
          <a:noFill/>
          <a:ln>
            <a:noFill/>
          </a:ln>
        </p:spPr>
      </p:pic>
      <p:sp>
        <p:nvSpPr>
          <p:cNvPr id="41" name="Google Shape;41;p8"/>
          <p:cNvSpPr/>
          <p:nvPr>
            <p:ph type="pic" idx="2"/>
          </p:nvPr>
        </p:nvSpPr>
        <p:spPr>
          <a:xfrm>
            <a:off x="612000" y="1295925"/>
            <a:ext cx="1260600" cy="1260600"/>
          </a:xfrm>
          <a:prstGeom prst="roundRect">
            <a:avLst>
              <a:gd name="adj" fmla="val 6537"/>
            </a:avLst>
          </a:prstGeom>
          <a:noFill/>
          <a:ln>
            <a:noFill/>
          </a:ln>
        </p:spPr>
      </p:sp>
      <p:sp>
        <p:nvSpPr>
          <p:cNvPr id="42" name="Google Shape;42;p8"/>
          <p:cNvSpPr/>
          <p:nvPr>
            <p:ph type="pic" idx="3"/>
          </p:nvPr>
        </p:nvSpPr>
        <p:spPr>
          <a:xfrm>
            <a:off x="2276846" y="1295925"/>
            <a:ext cx="1260600" cy="1260600"/>
          </a:xfrm>
          <a:prstGeom prst="roundRect">
            <a:avLst>
              <a:gd name="adj" fmla="val 6537"/>
            </a:avLst>
          </a:prstGeom>
          <a:noFill/>
          <a:ln>
            <a:noFill/>
          </a:ln>
        </p:spPr>
      </p:sp>
      <p:sp>
        <p:nvSpPr>
          <p:cNvPr id="43" name="Google Shape;43;p8"/>
          <p:cNvSpPr/>
          <p:nvPr>
            <p:ph type="pic" idx="4"/>
          </p:nvPr>
        </p:nvSpPr>
        <p:spPr>
          <a:xfrm>
            <a:off x="3941693" y="1295925"/>
            <a:ext cx="1260600" cy="1260600"/>
          </a:xfrm>
          <a:prstGeom prst="roundRect">
            <a:avLst>
              <a:gd name="adj" fmla="val 6537"/>
            </a:avLst>
          </a:prstGeom>
          <a:noFill/>
          <a:ln>
            <a:noFill/>
          </a:ln>
        </p:spPr>
      </p:sp>
      <p:sp>
        <p:nvSpPr>
          <p:cNvPr id="44" name="Google Shape;44;p8"/>
          <p:cNvSpPr/>
          <p:nvPr>
            <p:ph type="pic" idx="5"/>
          </p:nvPr>
        </p:nvSpPr>
        <p:spPr>
          <a:xfrm>
            <a:off x="5606539" y="1295925"/>
            <a:ext cx="1260600" cy="1260600"/>
          </a:xfrm>
          <a:prstGeom prst="roundRect">
            <a:avLst>
              <a:gd name="adj" fmla="val 6537"/>
            </a:avLst>
          </a:prstGeom>
          <a:noFill/>
          <a:ln>
            <a:noFill/>
          </a:ln>
        </p:spPr>
      </p:sp>
      <p:sp>
        <p:nvSpPr>
          <p:cNvPr id="45" name="Google Shape;45;p8"/>
          <p:cNvSpPr/>
          <p:nvPr>
            <p:ph type="pic" idx="6"/>
          </p:nvPr>
        </p:nvSpPr>
        <p:spPr>
          <a:xfrm>
            <a:off x="7271386" y="1295925"/>
            <a:ext cx="1260600" cy="1260600"/>
          </a:xfrm>
          <a:prstGeom prst="roundRect">
            <a:avLst>
              <a:gd name="adj" fmla="val 6537"/>
            </a:avLst>
          </a:prstGeom>
          <a:noFill/>
          <a:ln>
            <a:noFill/>
          </a:ln>
        </p:spPr>
      </p:sp>
      <p:sp>
        <p:nvSpPr>
          <p:cNvPr id="46" name="Google Shape;46;p8"/>
          <p:cNvSpPr txBox="1"/>
          <p:nvPr>
            <p:ph type="subTitle" idx="1"/>
          </p:nvPr>
        </p:nvSpPr>
        <p:spPr>
          <a:xfrm>
            <a:off x="612000" y="2800363"/>
            <a:ext cx="1260600" cy="393600"/>
          </a:xfrm>
          <a:prstGeom prst="rect">
            <a:avLst/>
          </a:prstGeom>
        </p:spPr>
        <p:txBody>
          <a:bodyPr spcFirstLastPara="1" wrap="square" lIns="91425" tIns="91425" rIns="91425" bIns="91425" anchor="t" anchorCtr="0">
            <a:normAutofit/>
          </a:bodyPr>
          <a:lstStyle>
            <a:lvl1pPr lvl="0">
              <a:spcBef>
                <a:spcPts val="0"/>
              </a:spcBef>
              <a:spcAft>
                <a:spcPts val="0"/>
              </a:spcAft>
              <a:buClr>
                <a:srgbClr val="4A21EF"/>
              </a:buClr>
              <a:buSzPts val="1200"/>
              <a:buNone/>
              <a:defRPr sz="1200" b="1">
                <a:solidFill>
                  <a:srgbClr val="4A21EF"/>
                </a:solidFill>
              </a:defRPr>
            </a:lvl1pPr>
            <a:lvl2pPr lvl="1">
              <a:spcBef>
                <a:spcPts val="0"/>
              </a:spcBef>
              <a:spcAft>
                <a:spcPts val="0"/>
              </a:spcAft>
              <a:buClr>
                <a:srgbClr val="4A21EF"/>
              </a:buClr>
              <a:buSzPts val="800"/>
              <a:buNone/>
              <a:defRPr sz="800" b="1">
                <a:solidFill>
                  <a:srgbClr val="4A21EF"/>
                </a:solidFill>
              </a:defRPr>
            </a:lvl2pPr>
            <a:lvl3pPr lvl="2">
              <a:spcBef>
                <a:spcPts val="0"/>
              </a:spcBef>
              <a:spcAft>
                <a:spcPts val="0"/>
              </a:spcAft>
              <a:buClr>
                <a:srgbClr val="4A21EF"/>
              </a:buClr>
              <a:buSzPts val="800"/>
              <a:buNone/>
              <a:defRPr sz="800" b="1">
                <a:solidFill>
                  <a:srgbClr val="4A21EF"/>
                </a:solidFill>
              </a:defRPr>
            </a:lvl3pPr>
            <a:lvl4pPr lvl="3">
              <a:spcBef>
                <a:spcPts val="0"/>
              </a:spcBef>
              <a:spcAft>
                <a:spcPts val="0"/>
              </a:spcAft>
              <a:buClr>
                <a:srgbClr val="4A21EF"/>
              </a:buClr>
              <a:buSzPts val="800"/>
              <a:buNone/>
              <a:defRPr sz="800" b="1">
                <a:solidFill>
                  <a:srgbClr val="4A21EF"/>
                </a:solidFill>
              </a:defRPr>
            </a:lvl4pPr>
            <a:lvl5pPr lvl="4">
              <a:spcBef>
                <a:spcPts val="0"/>
              </a:spcBef>
              <a:spcAft>
                <a:spcPts val="0"/>
              </a:spcAft>
              <a:buClr>
                <a:srgbClr val="4A21EF"/>
              </a:buClr>
              <a:buSzPts val="800"/>
              <a:buNone/>
              <a:defRPr sz="800" b="1">
                <a:solidFill>
                  <a:srgbClr val="4A21EF"/>
                </a:solidFill>
              </a:defRPr>
            </a:lvl5pPr>
            <a:lvl6pPr lvl="5">
              <a:spcBef>
                <a:spcPts val="0"/>
              </a:spcBef>
              <a:spcAft>
                <a:spcPts val="0"/>
              </a:spcAft>
              <a:buClr>
                <a:srgbClr val="4A21EF"/>
              </a:buClr>
              <a:buSzPts val="800"/>
              <a:buNone/>
              <a:defRPr sz="800" b="1">
                <a:solidFill>
                  <a:srgbClr val="4A21EF"/>
                </a:solidFill>
              </a:defRPr>
            </a:lvl6pPr>
            <a:lvl7pPr lvl="6">
              <a:spcBef>
                <a:spcPts val="0"/>
              </a:spcBef>
              <a:spcAft>
                <a:spcPts val="0"/>
              </a:spcAft>
              <a:buClr>
                <a:srgbClr val="4A21EF"/>
              </a:buClr>
              <a:buSzPts val="800"/>
              <a:buNone/>
              <a:defRPr sz="800" b="1">
                <a:solidFill>
                  <a:srgbClr val="4A21EF"/>
                </a:solidFill>
              </a:defRPr>
            </a:lvl7pPr>
            <a:lvl8pPr lvl="7">
              <a:spcBef>
                <a:spcPts val="0"/>
              </a:spcBef>
              <a:spcAft>
                <a:spcPts val="0"/>
              </a:spcAft>
              <a:buClr>
                <a:srgbClr val="4A21EF"/>
              </a:buClr>
              <a:buSzPts val="800"/>
              <a:buNone/>
              <a:defRPr sz="800" b="1">
                <a:solidFill>
                  <a:srgbClr val="4A21EF"/>
                </a:solidFill>
              </a:defRPr>
            </a:lvl8pPr>
            <a:lvl9pPr lvl="8">
              <a:spcBef>
                <a:spcPts val="0"/>
              </a:spcBef>
              <a:spcAft>
                <a:spcPts val="0"/>
              </a:spcAft>
              <a:buClr>
                <a:srgbClr val="4A21EF"/>
              </a:buClr>
              <a:buSzPts val="800"/>
              <a:buNone/>
              <a:defRPr sz="800" b="1">
                <a:solidFill>
                  <a:srgbClr val="4A21EF"/>
                </a:solidFill>
              </a:defRPr>
            </a:lvl9pPr>
          </a:lstStyle>
          <a:p/>
        </p:txBody>
      </p:sp>
      <p:sp>
        <p:nvSpPr>
          <p:cNvPr id="47" name="Google Shape;47;p8"/>
          <p:cNvSpPr txBox="1"/>
          <p:nvPr>
            <p:ph type="subTitle" idx="7"/>
          </p:nvPr>
        </p:nvSpPr>
        <p:spPr>
          <a:xfrm>
            <a:off x="2276850" y="2800363"/>
            <a:ext cx="1260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1200"/>
              <a:buNone/>
              <a:defRPr sz="1200" b="1">
                <a:solidFill>
                  <a:srgbClr val="4A21EF"/>
                </a:solidFill>
              </a:defRPr>
            </a:lvl1pPr>
            <a:lvl2pPr lvl="1" rtl="0">
              <a:spcBef>
                <a:spcPts val="0"/>
              </a:spcBef>
              <a:spcAft>
                <a:spcPts val="0"/>
              </a:spcAft>
              <a:buClr>
                <a:srgbClr val="4A21EF"/>
              </a:buClr>
              <a:buSzPts val="800"/>
              <a:buNone/>
              <a:defRPr sz="800" b="1">
                <a:solidFill>
                  <a:srgbClr val="4A21EF"/>
                </a:solidFill>
              </a:defRPr>
            </a:lvl2pPr>
            <a:lvl3pPr lvl="2" rtl="0">
              <a:spcBef>
                <a:spcPts val="0"/>
              </a:spcBef>
              <a:spcAft>
                <a:spcPts val="0"/>
              </a:spcAft>
              <a:buClr>
                <a:srgbClr val="4A21EF"/>
              </a:buClr>
              <a:buSzPts val="800"/>
              <a:buNone/>
              <a:defRPr sz="800" b="1">
                <a:solidFill>
                  <a:srgbClr val="4A21EF"/>
                </a:solidFill>
              </a:defRPr>
            </a:lvl3pPr>
            <a:lvl4pPr lvl="3" rtl="0">
              <a:spcBef>
                <a:spcPts val="0"/>
              </a:spcBef>
              <a:spcAft>
                <a:spcPts val="0"/>
              </a:spcAft>
              <a:buClr>
                <a:srgbClr val="4A21EF"/>
              </a:buClr>
              <a:buSzPts val="800"/>
              <a:buNone/>
              <a:defRPr sz="800" b="1">
                <a:solidFill>
                  <a:srgbClr val="4A21EF"/>
                </a:solidFill>
              </a:defRPr>
            </a:lvl4pPr>
            <a:lvl5pPr lvl="4" rtl="0">
              <a:spcBef>
                <a:spcPts val="0"/>
              </a:spcBef>
              <a:spcAft>
                <a:spcPts val="0"/>
              </a:spcAft>
              <a:buClr>
                <a:srgbClr val="4A21EF"/>
              </a:buClr>
              <a:buSzPts val="800"/>
              <a:buNone/>
              <a:defRPr sz="800" b="1">
                <a:solidFill>
                  <a:srgbClr val="4A21EF"/>
                </a:solidFill>
              </a:defRPr>
            </a:lvl5pPr>
            <a:lvl6pPr lvl="5" rtl="0">
              <a:spcBef>
                <a:spcPts val="0"/>
              </a:spcBef>
              <a:spcAft>
                <a:spcPts val="0"/>
              </a:spcAft>
              <a:buClr>
                <a:srgbClr val="4A21EF"/>
              </a:buClr>
              <a:buSzPts val="800"/>
              <a:buNone/>
              <a:defRPr sz="800" b="1">
                <a:solidFill>
                  <a:srgbClr val="4A21EF"/>
                </a:solidFill>
              </a:defRPr>
            </a:lvl6pPr>
            <a:lvl7pPr lvl="6" rtl="0">
              <a:spcBef>
                <a:spcPts val="0"/>
              </a:spcBef>
              <a:spcAft>
                <a:spcPts val="0"/>
              </a:spcAft>
              <a:buClr>
                <a:srgbClr val="4A21EF"/>
              </a:buClr>
              <a:buSzPts val="800"/>
              <a:buNone/>
              <a:defRPr sz="800" b="1">
                <a:solidFill>
                  <a:srgbClr val="4A21EF"/>
                </a:solidFill>
              </a:defRPr>
            </a:lvl7pPr>
            <a:lvl8pPr lvl="7" rtl="0">
              <a:spcBef>
                <a:spcPts val="0"/>
              </a:spcBef>
              <a:spcAft>
                <a:spcPts val="0"/>
              </a:spcAft>
              <a:buClr>
                <a:srgbClr val="4A21EF"/>
              </a:buClr>
              <a:buSzPts val="800"/>
              <a:buNone/>
              <a:defRPr sz="800" b="1">
                <a:solidFill>
                  <a:srgbClr val="4A21EF"/>
                </a:solidFill>
              </a:defRPr>
            </a:lvl8pPr>
            <a:lvl9pPr lvl="8" rtl="0">
              <a:spcBef>
                <a:spcPts val="0"/>
              </a:spcBef>
              <a:spcAft>
                <a:spcPts val="0"/>
              </a:spcAft>
              <a:buClr>
                <a:srgbClr val="4A21EF"/>
              </a:buClr>
              <a:buSzPts val="800"/>
              <a:buNone/>
              <a:defRPr sz="800" b="1">
                <a:solidFill>
                  <a:srgbClr val="4A21EF"/>
                </a:solidFill>
              </a:defRPr>
            </a:lvl9pPr>
          </a:lstStyle>
          <a:p/>
        </p:txBody>
      </p:sp>
      <p:sp>
        <p:nvSpPr>
          <p:cNvPr id="48" name="Google Shape;48;p8"/>
          <p:cNvSpPr txBox="1"/>
          <p:nvPr>
            <p:ph type="subTitle" idx="8"/>
          </p:nvPr>
        </p:nvSpPr>
        <p:spPr>
          <a:xfrm>
            <a:off x="5606550" y="2800363"/>
            <a:ext cx="1260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1200"/>
              <a:buNone/>
              <a:defRPr sz="1200" b="1">
                <a:solidFill>
                  <a:srgbClr val="4A21EF"/>
                </a:solidFill>
              </a:defRPr>
            </a:lvl1pPr>
            <a:lvl2pPr lvl="1" rtl="0">
              <a:spcBef>
                <a:spcPts val="0"/>
              </a:spcBef>
              <a:spcAft>
                <a:spcPts val="0"/>
              </a:spcAft>
              <a:buClr>
                <a:srgbClr val="4A21EF"/>
              </a:buClr>
              <a:buSzPts val="800"/>
              <a:buNone/>
              <a:defRPr sz="800" b="1">
                <a:solidFill>
                  <a:srgbClr val="4A21EF"/>
                </a:solidFill>
              </a:defRPr>
            </a:lvl2pPr>
            <a:lvl3pPr lvl="2" rtl="0">
              <a:spcBef>
                <a:spcPts val="0"/>
              </a:spcBef>
              <a:spcAft>
                <a:spcPts val="0"/>
              </a:spcAft>
              <a:buClr>
                <a:srgbClr val="4A21EF"/>
              </a:buClr>
              <a:buSzPts val="800"/>
              <a:buNone/>
              <a:defRPr sz="800" b="1">
                <a:solidFill>
                  <a:srgbClr val="4A21EF"/>
                </a:solidFill>
              </a:defRPr>
            </a:lvl3pPr>
            <a:lvl4pPr lvl="3" rtl="0">
              <a:spcBef>
                <a:spcPts val="0"/>
              </a:spcBef>
              <a:spcAft>
                <a:spcPts val="0"/>
              </a:spcAft>
              <a:buClr>
                <a:srgbClr val="4A21EF"/>
              </a:buClr>
              <a:buSzPts val="800"/>
              <a:buNone/>
              <a:defRPr sz="800" b="1">
                <a:solidFill>
                  <a:srgbClr val="4A21EF"/>
                </a:solidFill>
              </a:defRPr>
            </a:lvl4pPr>
            <a:lvl5pPr lvl="4" rtl="0">
              <a:spcBef>
                <a:spcPts val="0"/>
              </a:spcBef>
              <a:spcAft>
                <a:spcPts val="0"/>
              </a:spcAft>
              <a:buClr>
                <a:srgbClr val="4A21EF"/>
              </a:buClr>
              <a:buSzPts val="800"/>
              <a:buNone/>
              <a:defRPr sz="800" b="1">
                <a:solidFill>
                  <a:srgbClr val="4A21EF"/>
                </a:solidFill>
              </a:defRPr>
            </a:lvl5pPr>
            <a:lvl6pPr lvl="5" rtl="0">
              <a:spcBef>
                <a:spcPts val="0"/>
              </a:spcBef>
              <a:spcAft>
                <a:spcPts val="0"/>
              </a:spcAft>
              <a:buClr>
                <a:srgbClr val="4A21EF"/>
              </a:buClr>
              <a:buSzPts val="800"/>
              <a:buNone/>
              <a:defRPr sz="800" b="1">
                <a:solidFill>
                  <a:srgbClr val="4A21EF"/>
                </a:solidFill>
              </a:defRPr>
            </a:lvl6pPr>
            <a:lvl7pPr lvl="6" rtl="0">
              <a:spcBef>
                <a:spcPts val="0"/>
              </a:spcBef>
              <a:spcAft>
                <a:spcPts val="0"/>
              </a:spcAft>
              <a:buClr>
                <a:srgbClr val="4A21EF"/>
              </a:buClr>
              <a:buSzPts val="800"/>
              <a:buNone/>
              <a:defRPr sz="800" b="1">
                <a:solidFill>
                  <a:srgbClr val="4A21EF"/>
                </a:solidFill>
              </a:defRPr>
            </a:lvl7pPr>
            <a:lvl8pPr lvl="7" rtl="0">
              <a:spcBef>
                <a:spcPts val="0"/>
              </a:spcBef>
              <a:spcAft>
                <a:spcPts val="0"/>
              </a:spcAft>
              <a:buClr>
                <a:srgbClr val="4A21EF"/>
              </a:buClr>
              <a:buSzPts val="800"/>
              <a:buNone/>
              <a:defRPr sz="800" b="1">
                <a:solidFill>
                  <a:srgbClr val="4A21EF"/>
                </a:solidFill>
              </a:defRPr>
            </a:lvl8pPr>
            <a:lvl9pPr lvl="8" rtl="0">
              <a:spcBef>
                <a:spcPts val="0"/>
              </a:spcBef>
              <a:spcAft>
                <a:spcPts val="0"/>
              </a:spcAft>
              <a:buClr>
                <a:srgbClr val="4A21EF"/>
              </a:buClr>
              <a:buSzPts val="800"/>
              <a:buNone/>
              <a:defRPr sz="800" b="1">
                <a:solidFill>
                  <a:srgbClr val="4A21EF"/>
                </a:solidFill>
              </a:defRPr>
            </a:lvl9pPr>
          </a:lstStyle>
          <a:p/>
        </p:txBody>
      </p:sp>
      <p:sp>
        <p:nvSpPr>
          <p:cNvPr id="49" name="Google Shape;49;p8"/>
          <p:cNvSpPr txBox="1"/>
          <p:nvPr>
            <p:ph type="subTitle" idx="9"/>
          </p:nvPr>
        </p:nvSpPr>
        <p:spPr>
          <a:xfrm>
            <a:off x="3941700" y="2800363"/>
            <a:ext cx="1260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1200"/>
              <a:buNone/>
              <a:defRPr sz="1200" b="1">
                <a:solidFill>
                  <a:srgbClr val="4A21EF"/>
                </a:solidFill>
              </a:defRPr>
            </a:lvl1pPr>
            <a:lvl2pPr lvl="1" rtl="0">
              <a:spcBef>
                <a:spcPts val="0"/>
              </a:spcBef>
              <a:spcAft>
                <a:spcPts val="0"/>
              </a:spcAft>
              <a:buClr>
                <a:srgbClr val="4A21EF"/>
              </a:buClr>
              <a:buSzPts val="800"/>
              <a:buNone/>
              <a:defRPr sz="800" b="1">
                <a:solidFill>
                  <a:srgbClr val="4A21EF"/>
                </a:solidFill>
              </a:defRPr>
            </a:lvl2pPr>
            <a:lvl3pPr lvl="2" rtl="0">
              <a:spcBef>
                <a:spcPts val="0"/>
              </a:spcBef>
              <a:spcAft>
                <a:spcPts val="0"/>
              </a:spcAft>
              <a:buClr>
                <a:srgbClr val="4A21EF"/>
              </a:buClr>
              <a:buSzPts val="800"/>
              <a:buNone/>
              <a:defRPr sz="800" b="1">
                <a:solidFill>
                  <a:srgbClr val="4A21EF"/>
                </a:solidFill>
              </a:defRPr>
            </a:lvl3pPr>
            <a:lvl4pPr lvl="3" rtl="0">
              <a:spcBef>
                <a:spcPts val="0"/>
              </a:spcBef>
              <a:spcAft>
                <a:spcPts val="0"/>
              </a:spcAft>
              <a:buClr>
                <a:srgbClr val="4A21EF"/>
              </a:buClr>
              <a:buSzPts val="800"/>
              <a:buNone/>
              <a:defRPr sz="800" b="1">
                <a:solidFill>
                  <a:srgbClr val="4A21EF"/>
                </a:solidFill>
              </a:defRPr>
            </a:lvl4pPr>
            <a:lvl5pPr lvl="4" rtl="0">
              <a:spcBef>
                <a:spcPts val="0"/>
              </a:spcBef>
              <a:spcAft>
                <a:spcPts val="0"/>
              </a:spcAft>
              <a:buClr>
                <a:srgbClr val="4A21EF"/>
              </a:buClr>
              <a:buSzPts val="800"/>
              <a:buNone/>
              <a:defRPr sz="800" b="1">
                <a:solidFill>
                  <a:srgbClr val="4A21EF"/>
                </a:solidFill>
              </a:defRPr>
            </a:lvl5pPr>
            <a:lvl6pPr lvl="5" rtl="0">
              <a:spcBef>
                <a:spcPts val="0"/>
              </a:spcBef>
              <a:spcAft>
                <a:spcPts val="0"/>
              </a:spcAft>
              <a:buClr>
                <a:srgbClr val="4A21EF"/>
              </a:buClr>
              <a:buSzPts val="800"/>
              <a:buNone/>
              <a:defRPr sz="800" b="1">
                <a:solidFill>
                  <a:srgbClr val="4A21EF"/>
                </a:solidFill>
              </a:defRPr>
            </a:lvl6pPr>
            <a:lvl7pPr lvl="6" rtl="0">
              <a:spcBef>
                <a:spcPts val="0"/>
              </a:spcBef>
              <a:spcAft>
                <a:spcPts val="0"/>
              </a:spcAft>
              <a:buClr>
                <a:srgbClr val="4A21EF"/>
              </a:buClr>
              <a:buSzPts val="800"/>
              <a:buNone/>
              <a:defRPr sz="800" b="1">
                <a:solidFill>
                  <a:srgbClr val="4A21EF"/>
                </a:solidFill>
              </a:defRPr>
            </a:lvl7pPr>
            <a:lvl8pPr lvl="7" rtl="0">
              <a:spcBef>
                <a:spcPts val="0"/>
              </a:spcBef>
              <a:spcAft>
                <a:spcPts val="0"/>
              </a:spcAft>
              <a:buClr>
                <a:srgbClr val="4A21EF"/>
              </a:buClr>
              <a:buSzPts val="800"/>
              <a:buNone/>
              <a:defRPr sz="800" b="1">
                <a:solidFill>
                  <a:srgbClr val="4A21EF"/>
                </a:solidFill>
              </a:defRPr>
            </a:lvl8pPr>
            <a:lvl9pPr lvl="8" rtl="0">
              <a:spcBef>
                <a:spcPts val="0"/>
              </a:spcBef>
              <a:spcAft>
                <a:spcPts val="0"/>
              </a:spcAft>
              <a:buClr>
                <a:srgbClr val="4A21EF"/>
              </a:buClr>
              <a:buSzPts val="800"/>
              <a:buNone/>
              <a:defRPr sz="800" b="1">
                <a:solidFill>
                  <a:srgbClr val="4A21EF"/>
                </a:solidFill>
              </a:defRPr>
            </a:lvl9pPr>
          </a:lstStyle>
          <a:p/>
        </p:txBody>
      </p:sp>
      <p:sp>
        <p:nvSpPr>
          <p:cNvPr id="50" name="Google Shape;50;p8"/>
          <p:cNvSpPr txBox="1"/>
          <p:nvPr>
            <p:ph type="subTitle" idx="13"/>
          </p:nvPr>
        </p:nvSpPr>
        <p:spPr>
          <a:xfrm>
            <a:off x="7271400" y="2800363"/>
            <a:ext cx="1260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1200"/>
              <a:buNone/>
              <a:defRPr sz="1200" b="1">
                <a:solidFill>
                  <a:srgbClr val="4A21EF"/>
                </a:solidFill>
              </a:defRPr>
            </a:lvl1pPr>
            <a:lvl2pPr lvl="1" rtl="0">
              <a:spcBef>
                <a:spcPts val="0"/>
              </a:spcBef>
              <a:spcAft>
                <a:spcPts val="0"/>
              </a:spcAft>
              <a:buClr>
                <a:srgbClr val="4A21EF"/>
              </a:buClr>
              <a:buSzPts val="800"/>
              <a:buNone/>
              <a:defRPr sz="800" b="1">
                <a:solidFill>
                  <a:srgbClr val="4A21EF"/>
                </a:solidFill>
              </a:defRPr>
            </a:lvl2pPr>
            <a:lvl3pPr lvl="2" rtl="0">
              <a:spcBef>
                <a:spcPts val="0"/>
              </a:spcBef>
              <a:spcAft>
                <a:spcPts val="0"/>
              </a:spcAft>
              <a:buClr>
                <a:srgbClr val="4A21EF"/>
              </a:buClr>
              <a:buSzPts val="800"/>
              <a:buNone/>
              <a:defRPr sz="800" b="1">
                <a:solidFill>
                  <a:srgbClr val="4A21EF"/>
                </a:solidFill>
              </a:defRPr>
            </a:lvl3pPr>
            <a:lvl4pPr lvl="3" rtl="0">
              <a:spcBef>
                <a:spcPts val="0"/>
              </a:spcBef>
              <a:spcAft>
                <a:spcPts val="0"/>
              </a:spcAft>
              <a:buClr>
                <a:srgbClr val="4A21EF"/>
              </a:buClr>
              <a:buSzPts val="800"/>
              <a:buNone/>
              <a:defRPr sz="800" b="1">
                <a:solidFill>
                  <a:srgbClr val="4A21EF"/>
                </a:solidFill>
              </a:defRPr>
            </a:lvl4pPr>
            <a:lvl5pPr lvl="4" rtl="0">
              <a:spcBef>
                <a:spcPts val="0"/>
              </a:spcBef>
              <a:spcAft>
                <a:spcPts val="0"/>
              </a:spcAft>
              <a:buClr>
                <a:srgbClr val="4A21EF"/>
              </a:buClr>
              <a:buSzPts val="800"/>
              <a:buNone/>
              <a:defRPr sz="800" b="1">
                <a:solidFill>
                  <a:srgbClr val="4A21EF"/>
                </a:solidFill>
              </a:defRPr>
            </a:lvl5pPr>
            <a:lvl6pPr lvl="5" rtl="0">
              <a:spcBef>
                <a:spcPts val="0"/>
              </a:spcBef>
              <a:spcAft>
                <a:spcPts val="0"/>
              </a:spcAft>
              <a:buClr>
                <a:srgbClr val="4A21EF"/>
              </a:buClr>
              <a:buSzPts val="800"/>
              <a:buNone/>
              <a:defRPr sz="800" b="1">
                <a:solidFill>
                  <a:srgbClr val="4A21EF"/>
                </a:solidFill>
              </a:defRPr>
            </a:lvl6pPr>
            <a:lvl7pPr lvl="6" rtl="0">
              <a:spcBef>
                <a:spcPts val="0"/>
              </a:spcBef>
              <a:spcAft>
                <a:spcPts val="0"/>
              </a:spcAft>
              <a:buClr>
                <a:srgbClr val="4A21EF"/>
              </a:buClr>
              <a:buSzPts val="800"/>
              <a:buNone/>
              <a:defRPr sz="800" b="1">
                <a:solidFill>
                  <a:srgbClr val="4A21EF"/>
                </a:solidFill>
              </a:defRPr>
            </a:lvl7pPr>
            <a:lvl8pPr lvl="7" rtl="0">
              <a:spcBef>
                <a:spcPts val="0"/>
              </a:spcBef>
              <a:spcAft>
                <a:spcPts val="0"/>
              </a:spcAft>
              <a:buClr>
                <a:srgbClr val="4A21EF"/>
              </a:buClr>
              <a:buSzPts val="800"/>
              <a:buNone/>
              <a:defRPr sz="800" b="1">
                <a:solidFill>
                  <a:srgbClr val="4A21EF"/>
                </a:solidFill>
              </a:defRPr>
            </a:lvl8pPr>
            <a:lvl9pPr lvl="8" rtl="0">
              <a:spcBef>
                <a:spcPts val="0"/>
              </a:spcBef>
              <a:spcAft>
                <a:spcPts val="0"/>
              </a:spcAft>
              <a:buClr>
                <a:srgbClr val="4A21EF"/>
              </a:buClr>
              <a:buSzPts val="800"/>
              <a:buNone/>
              <a:defRPr sz="800" b="1">
                <a:solidFill>
                  <a:srgbClr val="4A21EF"/>
                </a:solidFill>
              </a:defRPr>
            </a:lvl9pPr>
          </a:lstStyle>
          <a:p/>
        </p:txBody>
      </p:sp>
      <p:sp>
        <p:nvSpPr>
          <p:cNvPr id="51" name="Google Shape;51;p8"/>
          <p:cNvSpPr txBox="1"/>
          <p:nvPr>
            <p:ph type="body" idx="14"/>
          </p:nvPr>
        </p:nvSpPr>
        <p:spPr>
          <a:xfrm>
            <a:off x="615400" y="3337600"/>
            <a:ext cx="1260600" cy="2271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52" name="Google Shape;52;p8"/>
          <p:cNvSpPr txBox="1"/>
          <p:nvPr>
            <p:ph type="body" idx="15"/>
          </p:nvPr>
        </p:nvSpPr>
        <p:spPr>
          <a:xfrm>
            <a:off x="2276850" y="3337600"/>
            <a:ext cx="1260600" cy="227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SzPts val="1000"/>
              <a:buChar char="●"/>
              <a:defRPr sz="1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
        <p:nvSpPr>
          <p:cNvPr id="53" name="Google Shape;53;p8"/>
          <p:cNvSpPr txBox="1"/>
          <p:nvPr>
            <p:ph type="body" idx="16"/>
          </p:nvPr>
        </p:nvSpPr>
        <p:spPr>
          <a:xfrm>
            <a:off x="3938300" y="3337600"/>
            <a:ext cx="1260600" cy="227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SzPts val="1000"/>
              <a:buChar char="●"/>
              <a:defRPr sz="1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
        <p:nvSpPr>
          <p:cNvPr id="54" name="Google Shape;54;p8"/>
          <p:cNvSpPr txBox="1"/>
          <p:nvPr>
            <p:ph type="body" idx="17"/>
          </p:nvPr>
        </p:nvSpPr>
        <p:spPr>
          <a:xfrm>
            <a:off x="5599750" y="3337600"/>
            <a:ext cx="1260600" cy="227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SzPts val="1000"/>
              <a:buChar char="●"/>
              <a:defRPr sz="1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
        <p:nvSpPr>
          <p:cNvPr id="55" name="Google Shape;55;p8"/>
          <p:cNvSpPr txBox="1"/>
          <p:nvPr>
            <p:ph type="body" idx="18"/>
          </p:nvPr>
        </p:nvSpPr>
        <p:spPr>
          <a:xfrm>
            <a:off x="7211850" y="3337600"/>
            <a:ext cx="1260600" cy="227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SzPts val="1000"/>
              <a:buChar char="●"/>
              <a:defRPr sz="1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ntent 1">
  <p:cSld name="TITLE_AND_TWO_COLUMNS_2">
    <p:bg>
      <p:bgPr>
        <a:blipFill>
          <a:blip r:embed="rId2"/>
          <a:stretch>
            <a:fillRect/>
          </a:stretch>
        </a:blipFill>
        <a:effectLst/>
      </p:bgPr>
    </p:bg>
    <p:spTree>
      <p:nvGrpSpPr>
        <p:cNvPr id="56" name="Shape 56"/>
        <p:cNvGrpSpPr/>
        <p:nvPr/>
      </p:nvGrpSpPr>
      <p:grpSpPr>
        <a:xfrm>
          <a:off x="0" y="0"/>
          <a:ext cx="0" cy="0"/>
          <a:chOff x="0" y="0"/>
          <a:chExt cx="0" cy="0"/>
        </a:xfrm>
      </p:grpSpPr>
      <p:sp>
        <p:nvSpPr>
          <p:cNvPr id="57" name="Google Shape;57;p9"/>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2800"/>
              <a:buNone/>
              <a:defRPr>
                <a:solidFill>
                  <a:srgbClr val="4A21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 name="Google Shape;58;p9"/>
          <p:cNvSpPr txBox="1"/>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
        <p:nvSpPr>
          <p:cNvPr id="59" name="Google Shape;59;p9"/>
          <p:cNvSpPr txBox="1"/>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
        <p:nvSpPr>
          <p:cNvPr id="60" name="Google Shape;60;p9"/>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pic>
        <p:nvPicPr>
          <p:cNvPr id="61" name="Google Shape;61;p9"/>
          <p:cNvPicPr preferRelativeResize="0"/>
          <p:nvPr/>
        </p:nvPicPr>
        <p:blipFill>
          <a:blip r:embed="rId3"/>
          <a:stretch>
            <a:fillRect/>
          </a:stretch>
        </p:blipFill>
        <p:spPr>
          <a:xfrm>
            <a:off x="311698" y="4746485"/>
            <a:ext cx="227050" cy="2270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3 Content">
  <p:cSld name="TITLE_AND_TWO_COLUMNS_1">
    <p:bg>
      <p:bgPr>
        <a:blipFill>
          <a:blip r:embed="rId2"/>
          <a:stretch>
            <a:fillRect/>
          </a:stretch>
        </a:blipFill>
        <a:effectLst/>
      </p:bgPr>
    </p:bg>
    <p:spTree>
      <p:nvGrpSpPr>
        <p:cNvPr id="62" name="Shape 62"/>
        <p:cNvGrpSpPr/>
        <p:nvPr/>
      </p:nvGrpSpPr>
      <p:grpSpPr>
        <a:xfrm>
          <a:off x="0" y="0"/>
          <a:ext cx="0" cy="0"/>
          <a:chOff x="0" y="0"/>
          <a:chExt cx="0" cy="0"/>
        </a:xfrm>
      </p:grpSpPr>
      <p:sp>
        <p:nvSpPr>
          <p:cNvPr id="63" name="Google Shape;63;p10"/>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2800"/>
              <a:buNone/>
              <a:defRPr>
                <a:solidFill>
                  <a:srgbClr val="4A21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 name="Google Shape;64;p10"/>
          <p:cNvSpPr txBox="1"/>
          <p:nvPr>
            <p:ph type="body" idx="1"/>
          </p:nvPr>
        </p:nvSpPr>
        <p:spPr>
          <a:xfrm>
            <a:off x="311700" y="1152475"/>
            <a:ext cx="25434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
        <p:nvSpPr>
          <p:cNvPr id="65" name="Google Shape;65;p10"/>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pic>
        <p:nvPicPr>
          <p:cNvPr id="66" name="Google Shape;66;p10"/>
          <p:cNvPicPr preferRelativeResize="0"/>
          <p:nvPr/>
        </p:nvPicPr>
        <p:blipFill>
          <a:blip r:embed="rId3"/>
          <a:stretch>
            <a:fillRect/>
          </a:stretch>
        </p:blipFill>
        <p:spPr>
          <a:xfrm>
            <a:off x="311698" y="4746485"/>
            <a:ext cx="227050" cy="227075"/>
          </a:xfrm>
          <a:prstGeom prst="rect">
            <a:avLst/>
          </a:prstGeom>
          <a:noFill/>
          <a:ln>
            <a:noFill/>
          </a:ln>
        </p:spPr>
      </p:pic>
      <p:sp>
        <p:nvSpPr>
          <p:cNvPr id="67" name="Google Shape;67;p10"/>
          <p:cNvSpPr txBox="1"/>
          <p:nvPr>
            <p:ph type="body" idx="2"/>
          </p:nvPr>
        </p:nvSpPr>
        <p:spPr>
          <a:xfrm>
            <a:off x="3149400" y="1152475"/>
            <a:ext cx="25434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
        <p:nvSpPr>
          <p:cNvPr id="68" name="Google Shape;68;p10"/>
          <p:cNvSpPr txBox="1"/>
          <p:nvPr>
            <p:ph type="body" idx="3"/>
          </p:nvPr>
        </p:nvSpPr>
        <p:spPr>
          <a:xfrm>
            <a:off x="5987100" y="1152475"/>
            <a:ext cx="25434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Open Sans"/>
              <a:buNone/>
              <a:defRPr sz="2800" b="1">
                <a:solidFill>
                  <a:schemeClr val="dk1"/>
                </a:solidFill>
                <a:latin typeface="Open Sans"/>
                <a:ea typeface="Open Sans"/>
                <a:cs typeface="Open Sans"/>
                <a:sym typeface="Open Sans"/>
              </a:defRPr>
            </a:lvl1pPr>
            <a:lvl2pPr lvl="1">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2pPr>
            <a:lvl3pPr lvl="2">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3pPr>
            <a:lvl4pPr lvl="3">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4pPr>
            <a:lvl5pPr lvl="4">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5pPr>
            <a:lvl6pPr lvl="5">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6pPr>
            <a:lvl7pPr lvl="6">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7pPr>
            <a:lvl8pPr lvl="7">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8pPr>
            <a:lvl9pPr lvl="8">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1pPr>
            <a:lvl2pPr lvl="1"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2pPr>
            <a:lvl3pPr lvl="2"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3pPr>
            <a:lvl4pPr lvl="3"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4pPr>
            <a:lvl5pPr lvl="4"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5pPr>
            <a:lvl6pPr lvl="5"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6pPr>
            <a:lvl7pPr lvl="6"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7pPr>
            <a:lvl8pPr lvl="7"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8pPr>
            <a:lvl9pPr lvl="8"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5.xml"/><Relationship Id="rId5" Type="http://schemas.openxmlformats.org/officeDocument/2006/relationships/tags" Target="../tags/tag8.xml"/><Relationship Id="rId4" Type="http://schemas.openxmlformats.org/officeDocument/2006/relationships/image" Target="../media/image17.png"/><Relationship Id="rId3" Type="http://schemas.openxmlformats.org/officeDocument/2006/relationships/tags" Target="../tags/tag7.xml"/><Relationship Id="rId2" Type="http://schemas.openxmlformats.org/officeDocument/2006/relationships/image" Target="../media/image16.png"/><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5.xml"/><Relationship Id="rId6" Type="http://schemas.openxmlformats.org/officeDocument/2006/relationships/tags" Target="../tags/tag34.xml"/><Relationship Id="rId5" Type="http://schemas.openxmlformats.org/officeDocument/2006/relationships/image" Target="../media/image22.png"/><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media/image18.png"/><Relationship Id="rId1" Type="http://schemas.openxmlformats.org/officeDocument/2006/relationships/tags" Target="../tags/tag3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image" Target="../media/image23.png"/><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18.png"/><Relationship Id="rId10" Type="http://schemas.openxmlformats.org/officeDocument/2006/relationships/notesSlide" Target="../notesSlides/notesSlide12.xml"/><Relationship Id="rId1" Type="http://schemas.openxmlformats.org/officeDocument/2006/relationships/tags" Target="../tags/tag36.xml"/></Relationships>
</file>

<file path=ppt/slides/_rels/slide13.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image" Target="../media/image24.png"/><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image" Target="../media/image18.png"/><Relationship Id="rId11" Type="http://schemas.openxmlformats.org/officeDocument/2006/relationships/notesSlide" Target="../notesSlides/notesSlide13.xml"/><Relationship Id="rId10" Type="http://schemas.openxmlformats.org/officeDocument/2006/relationships/slideLayout" Target="../slideLayouts/slideLayout15.xml"/><Relationship Id="rId1" Type="http://schemas.openxmlformats.org/officeDocument/2006/relationships/tags" Target="../tags/tag42.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15.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image" Target="../media/image25.png"/><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image" Target="../media/image18.png"/><Relationship Id="rId1" Type="http://schemas.openxmlformats.org/officeDocument/2006/relationships/tags" Target="../tags/tag4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16.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image" Target="../media/image27.png"/><Relationship Id="rId5" Type="http://schemas.openxmlformats.org/officeDocument/2006/relationships/tags" Target="../tags/tag57.xml"/><Relationship Id="rId4" Type="http://schemas.openxmlformats.org/officeDocument/2006/relationships/image" Target="../media/image26.png"/><Relationship Id="rId3" Type="http://schemas.openxmlformats.org/officeDocument/2006/relationships/tags" Target="../tags/tag56.xml"/><Relationship Id="rId2" Type="http://schemas.openxmlformats.org/officeDocument/2006/relationships/image" Target="../media/image18.png"/><Relationship Id="rId12" Type="http://schemas.openxmlformats.org/officeDocument/2006/relationships/notesSlide" Target="../notesSlides/notesSlide16.xml"/><Relationship Id="rId11" Type="http://schemas.openxmlformats.org/officeDocument/2006/relationships/slideLayout" Target="../slideLayouts/slideLayout15.xml"/><Relationship Id="rId10" Type="http://schemas.openxmlformats.org/officeDocument/2006/relationships/image" Target="../media/image28.png"/><Relationship Id="rId1" Type="http://schemas.openxmlformats.org/officeDocument/2006/relationships/tags" Target="../tags/tag55.xml"/></Relationships>
</file>

<file path=ppt/slides/_rels/slide17.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image" Target="../media/image30.png"/><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image" Target="../media/image29.png"/><Relationship Id="rId3" Type="http://schemas.openxmlformats.org/officeDocument/2006/relationships/tags" Target="../tags/tag62.xml"/><Relationship Id="rId2" Type="http://schemas.openxmlformats.org/officeDocument/2006/relationships/image" Target="../media/image18.png"/><Relationship Id="rId14" Type="http://schemas.openxmlformats.org/officeDocument/2006/relationships/notesSlide" Target="../notesSlides/notesSlide17.xml"/><Relationship Id="rId13" Type="http://schemas.openxmlformats.org/officeDocument/2006/relationships/slideLayout" Target="../slideLayouts/slideLayout15.xml"/><Relationship Id="rId12" Type="http://schemas.openxmlformats.org/officeDocument/2006/relationships/image" Target="../media/image28.png"/><Relationship Id="rId11" Type="http://schemas.openxmlformats.org/officeDocument/2006/relationships/tags" Target="../tags/tag67.xml"/><Relationship Id="rId10" Type="http://schemas.openxmlformats.org/officeDocument/2006/relationships/image" Target="../media/image31.png"/><Relationship Id="rId1" Type="http://schemas.openxmlformats.org/officeDocument/2006/relationships/tags" Target="../tags/tag61.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5.xml"/><Relationship Id="rId4" Type="http://schemas.openxmlformats.org/officeDocument/2006/relationships/image" Target="../media/image32.png"/><Relationship Id="rId3" Type="http://schemas.openxmlformats.org/officeDocument/2006/relationships/tags" Target="../tags/tag69.xml"/><Relationship Id="rId2" Type="http://schemas.openxmlformats.org/officeDocument/2006/relationships/image" Target="../media/image18.png"/><Relationship Id="rId1" Type="http://schemas.openxmlformats.org/officeDocument/2006/relationships/tags" Target="../tags/tag68.xml"/></Relationships>
</file>

<file path=ppt/slides/_rels/slide19.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image" Target="../media/image34.png"/><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image" Target="../media/image33.png"/><Relationship Id="rId37" Type="http://schemas.openxmlformats.org/officeDocument/2006/relationships/notesSlide" Target="../notesSlides/notesSlide19.xml"/><Relationship Id="rId36" Type="http://schemas.openxmlformats.org/officeDocument/2006/relationships/slideLayout" Target="../slideLayouts/slideLayout15.xml"/><Relationship Id="rId35" Type="http://schemas.openxmlformats.org/officeDocument/2006/relationships/tags" Target="../tags/tag88.xml"/><Relationship Id="rId34" Type="http://schemas.openxmlformats.org/officeDocument/2006/relationships/image" Target="../media/image47.png"/><Relationship Id="rId33" Type="http://schemas.openxmlformats.org/officeDocument/2006/relationships/tags" Target="../tags/tag87.xml"/><Relationship Id="rId32" Type="http://schemas.openxmlformats.org/officeDocument/2006/relationships/image" Target="../media/image46.png"/><Relationship Id="rId31" Type="http://schemas.openxmlformats.org/officeDocument/2006/relationships/tags" Target="../tags/tag86.xml"/><Relationship Id="rId30" Type="http://schemas.openxmlformats.org/officeDocument/2006/relationships/image" Target="../media/image45.png"/><Relationship Id="rId3" Type="http://schemas.openxmlformats.org/officeDocument/2006/relationships/tags" Target="../tags/tag71.xml"/><Relationship Id="rId29" Type="http://schemas.openxmlformats.org/officeDocument/2006/relationships/tags" Target="../tags/tag85.xml"/><Relationship Id="rId28" Type="http://schemas.openxmlformats.org/officeDocument/2006/relationships/image" Target="../media/image44.png"/><Relationship Id="rId27" Type="http://schemas.openxmlformats.org/officeDocument/2006/relationships/tags" Target="../tags/tag84.xml"/><Relationship Id="rId26" Type="http://schemas.openxmlformats.org/officeDocument/2006/relationships/image" Target="../media/image43.png"/><Relationship Id="rId25" Type="http://schemas.openxmlformats.org/officeDocument/2006/relationships/tags" Target="../tags/tag83.xml"/><Relationship Id="rId24" Type="http://schemas.openxmlformats.org/officeDocument/2006/relationships/image" Target="../media/image42.png"/><Relationship Id="rId23" Type="http://schemas.openxmlformats.org/officeDocument/2006/relationships/tags" Target="../tags/tag82.xml"/><Relationship Id="rId22" Type="http://schemas.openxmlformats.org/officeDocument/2006/relationships/image" Target="../media/image41.png"/><Relationship Id="rId21" Type="http://schemas.openxmlformats.org/officeDocument/2006/relationships/tags" Target="../tags/tag81.xml"/><Relationship Id="rId20" Type="http://schemas.openxmlformats.org/officeDocument/2006/relationships/image" Target="../media/image40.png"/><Relationship Id="rId2" Type="http://schemas.openxmlformats.org/officeDocument/2006/relationships/image" Target="../media/image18.png"/><Relationship Id="rId19" Type="http://schemas.openxmlformats.org/officeDocument/2006/relationships/tags" Target="../tags/tag80.xml"/><Relationship Id="rId18" Type="http://schemas.openxmlformats.org/officeDocument/2006/relationships/image" Target="../media/image39.png"/><Relationship Id="rId17" Type="http://schemas.openxmlformats.org/officeDocument/2006/relationships/tags" Target="../tags/tag79.xml"/><Relationship Id="rId16" Type="http://schemas.openxmlformats.org/officeDocument/2006/relationships/image" Target="../media/image38.png"/><Relationship Id="rId15" Type="http://schemas.openxmlformats.org/officeDocument/2006/relationships/tags" Target="../tags/tag78.xml"/><Relationship Id="rId14" Type="http://schemas.openxmlformats.org/officeDocument/2006/relationships/image" Target="../media/image37.png"/><Relationship Id="rId13" Type="http://schemas.openxmlformats.org/officeDocument/2006/relationships/tags" Target="../tags/tag77.xml"/><Relationship Id="rId12" Type="http://schemas.openxmlformats.org/officeDocument/2006/relationships/image" Target="../media/image36.png"/><Relationship Id="rId11" Type="http://schemas.openxmlformats.org/officeDocument/2006/relationships/tags" Target="../tags/tag76.xml"/><Relationship Id="rId10" Type="http://schemas.openxmlformats.org/officeDocument/2006/relationships/image" Target="../media/image35.png"/><Relationship Id="rId1" Type="http://schemas.openxmlformats.org/officeDocument/2006/relationships/tags" Target="../tags/tag70.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5.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18.png"/><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89.xml"/></Relationships>
</file>

<file path=ppt/slides/_rels/slide21.xml.rels><?xml version="1.0" encoding="UTF-8" standalone="yes"?>
<Relationships xmlns="http://schemas.openxmlformats.org/package/2006/relationships"><Relationship Id="rId9" Type="http://schemas.openxmlformats.org/officeDocument/2006/relationships/hyperlink" Target="https://coinmarketcap.com/currencies/safepal/" TargetMode="External"/><Relationship Id="rId8" Type="http://schemas.openxmlformats.org/officeDocument/2006/relationships/hyperlink" Target="https://www.binance.com/en/support/announcement/3a599775d4474e299c3aed3455e12478/" TargetMode="External"/><Relationship Id="rId7" Type="http://schemas.openxmlformats.org/officeDocument/2006/relationships/hyperlink" Target="https://etherscan.io/token/0x12e2b8033420270db2f3b328e32370cb5b2ca134" TargetMode="External"/><Relationship Id="rId6" Type="http://schemas.openxmlformats.org/officeDocument/2006/relationships/hyperlink" Target="https://blog.safepal.com/greater-cross-chain-" TargetMode="External"/><Relationship Id="rId5" Type="http://schemas.openxmlformats.org/officeDocument/2006/relationships/hyperlink" Target="https://bscscan.com/token/0xd41fdb03ba84762dd66a0af1a6c8540ff1ba5dfb" TargetMode="Externa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image" Target="../media/image18.png"/><Relationship Id="rId14" Type="http://schemas.openxmlformats.org/officeDocument/2006/relationships/notesSlide" Target="../notesSlides/notesSlide21.xml"/><Relationship Id="rId13" Type="http://schemas.openxmlformats.org/officeDocument/2006/relationships/slideLayout" Target="../slideLayouts/slideLayout1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hyperlink" Target="https://pay.binance.com/en/merchant-stores?tab=featured" TargetMode="External"/><Relationship Id="rId1" Type="http://schemas.openxmlformats.org/officeDocument/2006/relationships/tags" Target="../tags/tag90.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5.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image" Target="../media/image18.png"/><Relationship Id="rId1" Type="http://schemas.openxmlformats.org/officeDocument/2006/relationships/tags" Target="../tags/tag95.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5.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image" Target="../media/image18.png"/><Relationship Id="rId1" Type="http://schemas.openxmlformats.org/officeDocument/2006/relationships/tags" Target="../tags/tag98.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5.xml"/><Relationship Id="rId3" Type="http://schemas.openxmlformats.org/officeDocument/2006/relationships/tags" Target="../tags/tag102.xml"/><Relationship Id="rId2" Type="http://schemas.openxmlformats.org/officeDocument/2006/relationships/image" Target="../media/image18.png"/><Relationship Id="rId1" Type="http://schemas.openxmlformats.org/officeDocument/2006/relationships/tags" Target="../tags/tag10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03.xml"/></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6.xml"/><Relationship Id="rId8" Type="http://schemas.openxmlformats.org/officeDocument/2006/relationships/slideLayout" Target="../slideLayouts/slideLayout15.xml"/><Relationship Id="rId7" Type="http://schemas.openxmlformats.org/officeDocument/2006/relationships/tags" Target="../tags/tag107.xml"/><Relationship Id="rId6" Type="http://schemas.openxmlformats.org/officeDocument/2006/relationships/image" Target="../media/image21.png"/><Relationship Id="rId5" Type="http://schemas.openxmlformats.org/officeDocument/2006/relationships/tags" Target="../tags/tag106.xml"/><Relationship Id="rId4" Type="http://schemas.openxmlformats.org/officeDocument/2006/relationships/image" Target="../media/image48.png"/><Relationship Id="rId3" Type="http://schemas.openxmlformats.org/officeDocument/2006/relationships/tags" Target="../tags/tag105.xml"/><Relationship Id="rId2" Type="http://schemas.openxmlformats.org/officeDocument/2006/relationships/image" Target="../media/image18.png"/><Relationship Id="rId1" Type="http://schemas.openxmlformats.org/officeDocument/2006/relationships/tags" Target="../tags/tag104.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5.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image" Target="../media/image18.png"/><Relationship Id="rId3" Type="http://schemas.openxmlformats.org/officeDocument/2006/relationships/tags" Target="../tags/tag13.xml"/><Relationship Id="rId2" Type="http://schemas.openxmlformats.org/officeDocument/2006/relationships/image" Target="../media/image19.png"/><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5.xml"/><Relationship Id="rId3" Type="http://schemas.openxmlformats.org/officeDocument/2006/relationships/tags" Target="../tags/tag17.xml"/><Relationship Id="rId2" Type="http://schemas.openxmlformats.org/officeDocument/2006/relationships/image" Target="../media/image18.png"/><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5.xml"/><Relationship Id="rId3" Type="http://schemas.openxmlformats.org/officeDocument/2006/relationships/tags" Target="../tags/tag19.xml"/><Relationship Id="rId2" Type="http://schemas.openxmlformats.org/officeDocument/2006/relationships/image" Target="../media/image18.png"/><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5.xml"/><Relationship Id="rId3" Type="http://schemas.openxmlformats.org/officeDocument/2006/relationships/tags" Target="../tags/tag21.xml"/><Relationship Id="rId2" Type="http://schemas.openxmlformats.org/officeDocument/2006/relationships/image" Target="../media/image18.png"/><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5.xml"/><Relationship Id="rId3" Type="http://schemas.openxmlformats.org/officeDocument/2006/relationships/tags" Target="../tags/tag23.xml"/><Relationship Id="rId2" Type="http://schemas.openxmlformats.org/officeDocument/2006/relationships/image" Target="../media/image18.png"/><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5.xml"/><Relationship Id="rId3" Type="http://schemas.openxmlformats.org/officeDocument/2006/relationships/tags" Target="../tags/tag25.xml"/><Relationship Id="rId2" Type="http://schemas.openxmlformats.org/officeDocument/2006/relationships/image" Target="../media/image18.png"/><Relationship Id="rId1" Type="http://schemas.openxmlformats.org/officeDocument/2006/relationships/tags" Target="../tags/tag24.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image" Target="../media/image21.png"/><Relationship Id="rId5" Type="http://schemas.openxmlformats.org/officeDocument/2006/relationships/tags" Target="../tags/tag28.xml"/><Relationship Id="rId4" Type="http://schemas.openxmlformats.org/officeDocument/2006/relationships/image" Target="../media/image20.png"/><Relationship Id="rId3" Type="http://schemas.openxmlformats.org/officeDocument/2006/relationships/tags" Target="../tags/tag27.xml"/><Relationship Id="rId2" Type="http://schemas.openxmlformats.org/officeDocument/2006/relationships/image" Target="../media/image18.png"/><Relationship Id="rId10" Type="http://schemas.openxmlformats.org/officeDocument/2006/relationships/notesSlide" Target="../notesSlides/notesSlide9.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3" name="picture 8"/>
          <p:cNvPicPr>
            <a:picLocks noChangeAspect="1"/>
          </p:cNvPicPr>
          <p:nvPr>
            <p:custDataLst>
              <p:tags r:id="rId1"/>
            </p:custDataLst>
          </p:nvPr>
        </p:nvPicPr>
        <p:blipFill>
          <a:blip r:embed="rId2"/>
          <a:stretch>
            <a:fillRect/>
          </a:stretch>
        </p:blipFill>
        <p:spPr>
          <a:xfrm rot="21600000">
            <a:off x="609600" y="2170176"/>
            <a:ext cx="1603247" cy="356615"/>
          </a:xfrm>
          <a:prstGeom prst="rect">
            <a:avLst/>
          </a:prstGeom>
        </p:spPr>
      </p:pic>
      <p:pic>
        <p:nvPicPr>
          <p:cNvPr id="16" name="picture 4"/>
          <p:cNvPicPr>
            <a:picLocks noChangeAspect="1"/>
          </p:cNvPicPr>
          <p:nvPr>
            <p:custDataLst>
              <p:tags r:id="rId3"/>
            </p:custDataLst>
          </p:nvPr>
        </p:nvPicPr>
        <p:blipFill>
          <a:blip r:embed="rId4"/>
          <a:stretch>
            <a:fillRect/>
          </a:stretch>
        </p:blipFill>
        <p:spPr>
          <a:xfrm rot="21600000">
            <a:off x="4718622" y="1424409"/>
            <a:ext cx="3889545" cy="2965975"/>
          </a:xfrm>
          <a:prstGeom prst="rect">
            <a:avLst/>
          </a:prstGeom>
        </p:spPr>
      </p:pic>
      <p:sp>
        <p:nvSpPr>
          <p:cNvPr id="6" name="textbox 6"/>
          <p:cNvSpPr/>
          <p:nvPr>
            <p:custDataLst>
              <p:tags r:id="rId5"/>
            </p:custDataLst>
          </p:nvPr>
        </p:nvSpPr>
        <p:spPr>
          <a:xfrm>
            <a:off x="565785" y="2717165"/>
            <a:ext cx="4333240" cy="783590"/>
          </a:xfrm>
          <a:prstGeom prst="rect">
            <a:avLst/>
          </a:prstGeom>
        </p:spPr>
        <p:txBody>
          <a:bodyPr vert="horz" wrap="square" lIns="0" tIns="0" rIns="0" bIns="0"/>
          <a:p>
            <a:pPr algn="l" rtl="0" eaLnBrk="0">
              <a:lnSpc>
                <a:spcPct val="73000"/>
              </a:lnSpc>
            </a:pPr>
            <a:endParaRPr lang="en-US" altLang="en-US" sz="100" dirty="0"/>
          </a:p>
          <a:p>
            <a:pPr marL="26035" algn="l" rtl="0" eaLnBrk="0">
              <a:lnSpc>
                <a:spcPct val="87000"/>
              </a:lnSpc>
            </a:pPr>
            <a:r>
              <a:rPr lang="es-ES" sz="3600" b="1" kern="0" spc="40" dirty="0" err="1">
                <a:solidFill>
                  <a:srgbClr val="79EFBD">
                    <a:alpha val="100000"/>
                  </a:srgbClr>
                </a:solidFill>
                <a:latin typeface="Alibaba Sans Thai" panose="020B0503020203040204" charset="-122"/>
                <a:ea typeface="Alibaba Sans Thai" panose="020B0503020203040204" charset="-122"/>
                <a:cs typeface="Alibaba Sans Viet" panose="020B0503020203040204" charset="0"/>
              </a:rPr>
              <a:t>Whitepaper</a:t>
            </a:r>
            <a:r>
              <a:rPr lang="es-ES" sz="3600" b="1" kern="0" spc="40" dirty="0">
                <a:solidFill>
                  <a:srgbClr val="79EFBD">
                    <a:alpha val="100000"/>
                  </a:srgbClr>
                </a:solidFill>
                <a:latin typeface="Alibaba Sans Thai" panose="020B0503020203040204" charset="-122"/>
                <a:ea typeface="Alibaba Sans Thai" panose="020B0503020203040204" charset="-122"/>
                <a:cs typeface="Alibaba Sans Viet" panose="020B0503020203040204" charset="0"/>
              </a:rPr>
              <a:t> de SFP</a:t>
            </a:r>
            <a:endParaRPr lang="en-US" altLang="en-US" sz="3600" dirty="0">
              <a:latin typeface="Alibaba Sans Thai" panose="020B0503020203040204" charset="-122"/>
              <a:ea typeface="Alibaba Sans Thai" panose="020B0503020203040204" charset="-122"/>
              <a:cs typeface="Alibaba Sans Viet" panose="020B0503020203040204" charset="0"/>
            </a:endParaRPr>
          </a:p>
          <a:p>
            <a:pPr algn="l" rtl="0" eaLnBrk="0">
              <a:lnSpc>
                <a:spcPct val="116000"/>
              </a:lnSpc>
            </a:pPr>
            <a:endParaRPr lang="en-US" altLang="en-US" sz="500" dirty="0"/>
          </a:p>
          <a:p>
            <a:pPr marL="12700" algn="l" rtl="0" eaLnBrk="0">
              <a:lnSpc>
                <a:spcPct val="84000"/>
              </a:lnSpc>
              <a:spcBef>
                <a:spcPts val="5"/>
              </a:spcBef>
            </a:pPr>
            <a:r>
              <a:rPr lang="es-ES" sz="1200" kern="0" spc="0" dirty="0">
                <a:solidFill>
                  <a:srgbClr val="79EFBD">
                    <a:alpha val="100000"/>
                  </a:srgbClr>
                </a:solidFill>
                <a:latin typeface="Alibaba Sans Thai" panose="020B0503020203040204" charset="-122"/>
                <a:ea typeface="Alibaba Sans Thai" panose="020B0503020203040204" charset="-122"/>
                <a:cs typeface="Alibaba Sans" panose="020B0503020203040204"/>
              </a:rPr>
              <a:t>Actualizado hasta Julio </a:t>
            </a:r>
            <a:r>
              <a:rPr sz="1200" kern="0" spc="-10" dirty="0">
                <a:solidFill>
                  <a:srgbClr val="79EFBD">
                    <a:alpha val="100000"/>
                  </a:srgbClr>
                </a:solidFill>
                <a:latin typeface="Alibaba Sans Thai" panose="020B0503020203040204" charset="-122"/>
                <a:ea typeface="Alibaba Sans Thai" panose="020B0503020203040204" charset="-122"/>
                <a:cs typeface="Alibaba Sans" panose="020B0503020203040204"/>
              </a:rPr>
              <a:t>2023</a:t>
            </a:r>
            <a:endParaRPr lang="en-US" altLang="en-US" sz="1200" dirty="0">
              <a:latin typeface="Alibaba Sans Thai" panose="020B0503020203040204" charset="-122"/>
              <a:ea typeface="Alibaba Sans Thai" panose="020B050302020304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70" name="textbox 70"/>
          <p:cNvSpPr/>
          <p:nvPr>
            <p:custDataLst>
              <p:tags r:id="rId3"/>
            </p:custDataLst>
          </p:nvPr>
        </p:nvSpPr>
        <p:spPr>
          <a:xfrm>
            <a:off x="400227" y="1278890"/>
            <a:ext cx="4840604" cy="2590164"/>
          </a:xfrm>
          <a:prstGeom prst="rect">
            <a:avLst/>
          </a:prstGeom>
        </p:spPr>
        <p:txBody>
          <a:bodyPr vert="horz" wrap="square" lIns="0" tIns="0" rIns="0" bIns="0"/>
          <a:p>
            <a:pPr algn="l" rtl="0" eaLnBrk="0">
              <a:lnSpc>
                <a:spcPct val="77000"/>
              </a:lnSpc>
            </a:pPr>
            <a:endParaRPr lang="en-US" altLang="en-US" sz="100" dirty="0"/>
          </a:p>
          <a:p>
            <a:pPr marL="17780" indent="0" algn="l" rtl="0" eaLnBrk="0" fontAlgn="auto">
              <a:lnSpc>
                <a:spcPct val="110000"/>
              </a:lnSpc>
            </a:pPr>
            <a:r>
              <a:rPr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t>
            </a:r>
            <a:r>
              <a:rPr lang="es-ES"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al es la única plataforma integral de billetera criptográfica que proporciona soluciones únicas y diversificadas de gestión de activos para inversores que buscan medios cómodos y seguros para crear riqueza en sus propios términos. Nuestra misión principal es empoderar a los inversores y llevarles a la libertad y oportunidad financiera en el mundo descentralizado.</a:t>
            </a:r>
            <a:endParaRPr lang="es-ES"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7780" indent="0" algn="l" rtl="0" eaLnBrk="0" fontAlgn="auto">
              <a:lnSpc>
                <a:spcPct val="110000"/>
              </a:lnSpc>
            </a:pPr>
            <a:endParaRPr lang="es-ES"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7780" indent="0" algn="l" rtl="0" eaLnBrk="0" fontAlgn="auto">
              <a:lnSpc>
                <a:spcPct val="110000"/>
              </a:lnSpc>
            </a:pPr>
            <a:r>
              <a:rPr lang="es-ES"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es el primer monedero </a:t>
            </a:r>
            <a:r>
              <a:rPr lang="es-ES"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H</a:t>
            </a:r>
            <a:r>
              <a:rPr lang="es-ES"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ardware en el que invierte </a:t>
            </a:r>
            <a:r>
              <a:rPr lang="es-ES"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Binance</a:t>
            </a:r>
            <a:r>
              <a:rPr lang="es-ES"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s-ES"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Labs</a:t>
            </a:r>
            <a:r>
              <a:rPr lang="es-ES"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Fundada en 2018 por un equipo de ingenieros en seguridad, ciencia de datos y hardware, </a:t>
            </a:r>
            <a:r>
              <a:rPr lang="es-ES"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ha crecido sustancialmente en escala y oferta de servicios. A día de hoy, </a:t>
            </a:r>
            <a:r>
              <a:rPr lang="es-ES"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ofrece un conjunto completo de monederos hardware, móvil y de extensión para navegador a las masas. </a:t>
            </a:r>
            <a:endParaRPr lang="en-US" altLang="en-US" sz="1200" dirty="0">
              <a:latin typeface="Alibaba Sans Thai" panose="020B0503020203040204" charset="-122"/>
              <a:ea typeface="Alibaba Sans Thai" panose="020B0503020203040204" charset="-122"/>
            </a:endParaRPr>
          </a:p>
        </p:txBody>
      </p:sp>
      <p:pic>
        <p:nvPicPr>
          <p:cNvPr id="72" name="picture 72"/>
          <p:cNvPicPr>
            <a:picLocks noChangeAspect="1"/>
          </p:cNvPicPr>
          <p:nvPr>
            <p:custDataLst>
              <p:tags r:id="rId4"/>
            </p:custDataLst>
          </p:nvPr>
        </p:nvPicPr>
        <p:blipFill>
          <a:blip r:embed="rId5"/>
          <a:stretch>
            <a:fillRect/>
          </a:stretch>
        </p:blipFill>
        <p:spPr>
          <a:xfrm rot="21600000">
            <a:off x="5655563" y="1228343"/>
            <a:ext cx="3204972" cy="2904744"/>
          </a:xfrm>
          <a:prstGeom prst="rect">
            <a:avLst/>
          </a:prstGeom>
        </p:spPr>
      </p:pic>
      <p:sp>
        <p:nvSpPr>
          <p:cNvPr id="74" name="textbox 74"/>
          <p:cNvSpPr/>
          <p:nvPr>
            <p:custDataLst>
              <p:tags r:id="rId6"/>
            </p:custDataLst>
          </p:nvPr>
        </p:nvSpPr>
        <p:spPr>
          <a:xfrm>
            <a:off x="389890" y="509617"/>
            <a:ext cx="2505710"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es-ES"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Sobre </a:t>
            </a:r>
            <a:r>
              <a:rPr lang="es-ES" sz="2400" kern="0" spc="70" dirty="0" err="1">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SafePal</a:t>
            </a:r>
            <a:endParaRPr lang="en-US" altLang="en-US" sz="2400" dirty="0">
              <a:latin typeface="Alibaba Sans Thai" panose="020B0503020203040204" charset="-122"/>
              <a:ea typeface="Alibaba Sans Thai" panose="020B050302020304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47" name="Shape 147"/>
        <p:cNvGrpSpPr/>
        <p:nvPr/>
      </p:nvGrpSpPr>
      <p:grpSpPr>
        <a:xfrm>
          <a:off x="0" y="0"/>
          <a:ext cx="0" cy="0"/>
          <a:chOff x="0" y="0"/>
          <a:chExt cx="0" cy="0"/>
        </a:xfrm>
      </p:grpSpPr>
      <p:sp>
        <p:nvSpPr>
          <p:cNvPr id="80" name="textbox 80"/>
          <p:cNvSpPr/>
          <p:nvPr>
            <p:custDataLst>
              <p:tags r:id="rId1"/>
            </p:custDataLst>
          </p:nvPr>
        </p:nvSpPr>
        <p:spPr>
          <a:xfrm>
            <a:off x="480060" y="1797050"/>
            <a:ext cx="8146415" cy="1134745"/>
          </a:xfrm>
          <a:prstGeom prst="rect">
            <a:avLst/>
          </a:prstGeom>
        </p:spPr>
        <p:txBody>
          <a:bodyPr vert="horz" wrap="square" lIns="0" tIns="0" rIns="0" bIns="0"/>
          <a:p>
            <a:pPr algn="l" rtl="0" eaLnBrk="0">
              <a:lnSpc>
                <a:spcPct val="83000"/>
              </a:lnSpc>
            </a:pPr>
            <a:endParaRPr lang="en-US" altLang="en-US" sz="100" dirty="0"/>
          </a:p>
          <a:p>
            <a:pPr marL="12700" algn="ctr" rtl="0" eaLnBrk="0">
              <a:lnSpc>
                <a:spcPts val="4745"/>
              </a:lnSpc>
            </a:pPr>
            <a:r>
              <a:rPr sz="2400" kern="0" spc="60" dirty="0">
                <a:ln w="13075" cap="flat" cmpd="sng">
                  <a:solidFill>
                    <a:srgbClr val="0D0B33">
                      <a:alpha val="100000"/>
                    </a:srgbClr>
                  </a:solidFill>
                  <a:prstDash val="solid"/>
                  <a:bevel/>
                </a:ln>
                <a:solidFill>
                  <a:srgbClr val="0D0B33">
                    <a:alpha val="100000"/>
                  </a:srgbClr>
                </a:solidFill>
                <a:latin typeface="Alibaba Sans Thai" panose="020B0503020203040204" charset="-122"/>
                <a:ea typeface="Alibaba Sans Thai" panose="020B0503020203040204" charset="-122"/>
                <a:cs typeface="Arial" panose="020B0604020202020204"/>
              </a:rPr>
              <a:t>Se</a:t>
            </a:r>
            <a:r>
              <a:rPr lang="es-ES" sz="2400" kern="0" spc="60" dirty="0" err="1">
                <a:ln w="13075" cap="flat" cmpd="sng">
                  <a:solidFill>
                    <a:srgbClr val="0D0B33">
                      <a:alpha val="100000"/>
                    </a:srgbClr>
                  </a:solidFill>
                  <a:prstDash val="solid"/>
                  <a:bevel/>
                </a:ln>
                <a:solidFill>
                  <a:srgbClr val="0D0B33">
                    <a:alpha val="100000"/>
                  </a:srgbClr>
                </a:solidFill>
                <a:latin typeface="Alibaba Sans Thai" panose="020B0503020203040204" charset="-122"/>
                <a:ea typeface="Alibaba Sans Thai" panose="020B0503020203040204" charset="-122"/>
                <a:cs typeface="Arial" panose="020B0604020202020204"/>
              </a:rPr>
              <a:t>guridad</a:t>
            </a:r>
            <a:r>
              <a:rPr sz="2400" kern="0" spc="60" dirty="0">
                <a:ln w="13075" cap="flat" cmpd="sng">
                  <a:solidFill>
                    <a:srgbClr val="0D0B33">
                      <a:alpha val="100000"/>
                    </a:srgbClr>
                  </a:solidFill>
                  <a:prstDash val="solid"/>
                  <a:bevel/>
                </a:ln>
                <a:solidFill>
                  <a:srgbClr val="0D0B33">
                    <a:alpha val="100000"/>
                  </a:srgbClr>
                </a:solidFill>
                <a:latin typeface="Alibaba Sans Thai" panose="020B0503020203040204" charset="-122"/>
                <a:ea typeface="Alibaba Sans Thai" panose="020B0503020203040204" charset="-122"/>
                <a:cs typeface="Arial" panose="020B0604020202020204"/>
              </a:rPr>
              <a:t>:</a:t>
            </a:r>
            <a:r>
              <a:rPr sz="2400" kern="0" spc="60" dirty="0">
                <a:solidFill>
                  <a:srgbClr val="0D0B33">
                    <a:alpha val="100000"/>
                  </a:srgbClr>
                </a:solidFill>
                <a:latin typeface="Alibaba Sans Thai" panose="020B0503020203040204" charset="-122"/>
                <a:ea typeface="Alibaba Sans Thai" panose="020B0503020203040204" charset="-122"/>
                <a:cs typeface="Arial" panose="020B0604020202020204"/>
              </a:rPr>
              <a:t> </a:t>
            </a:r>
            <a:r>
              <a:rPr lang="es-ES" sz="2400" kern="0" spc="60" dirty="0">
                <a:ln w="13075" cap="flat" cmpd="sng">
                  <a:solidFill>
                    <a:srgbClr val="0D0B33">
                      <a:alpha val="100000"/>
                    </a:srgbClr>
                  </a:solidFill>
                  <a:prstDash val="solid"/>
                  <a:bevel/>
                </a:ln>
                <a:solidFill>
                  <a:srgbClr val="0D0B33">
                    <a:alpha val="100000"/>
                  </a:srgbClr>
                </a:solidFill>
                <a:latin typeface="Alibaba Sans Thai" panose="020B0503020203040204" charset="-122"/>
                <a:ea typeface="Alibaba Sans Thai" panose="020B0503020203040204" charset="-122"/>
                <a:cs typeface="Arial" panose="020B0604020202020204"/>
              </a:rPr>
              <a:t>Duerma Tranquilamente con</a:t>
            </a:r>
            <a:r>
              <a:rPr sz="2400" kern="0" spc="50" dirty="0">
                <a:solidFill>
                  <a:srgbClr val="0D0B33">
                    <a:alpha val="100000"/>
                  </a:srgbClr>
                </a:solidFill>
                <a:latin typeface="Alibaba Sans Thai" panose="020B0503020203040204" charset="-122"/>
                <a:ea typeface="Alibaba Sans Thai" panose="020B0503020203040204" charset="-122"/>
                <a:cs typeface="Arial" panose="020B0604020202020204"/>
              </a:rPr>
              <a:t> </a:t>
            </a:r>
            <a:r>
              <a:rPr sz="2400" kern="0" spc="50" dirty="0">
                <a:ln w="13075" cap="flat" cmpd="sng">
                  <a:solidFill>
                    <a:srgbClr val="0D0B33">
                      <a:alpha val="100000"/>
                    </a:srgbClr>
                  </a:solidFill>
                  <a:prstDash val="solid"/>
                  <a:bevel/>
                </a:ln>
                <a:solidFill>
                  <a:srgbClr val="0D0B33">
                    <a:alpha val="100000"/>
                  </a:srgbClr>
                </a:solidFill>
                <a:latin typeface="Alibaba Sans Thai" panose="020B0503020203040204" charset="-122"/>
                <a:ea typeface="Alibaba Sans Thai" panose="020B0503020203040204" charset="-122"/>
                <a:cs typeface="Arial" panose="020B0604020202020204"/>
              </a:rPr>
              <a:t>SafePal</a:t>
            </a:r>
            <a:endParaRPr lang="en-US" altLang="en-US" sz="2800" dirty="0"/>
          </a:p>
          <a:p>
            <a:pPr algn="l" rtl="0" eaLnBrk="0">
              <a:lnSpc>
                <a:spcPct val="106000"/>
              </a:lnSpc>
            </a:pPr>
            <a:endParaRPr lang="en-US" altLang="en-US" sz="500" dirty="0"/>
          </a:p>
          <a:p>
            <a:pPr marL="78740" algn="ctr" rtl="0" eaLnBrk="0">
              <a:lnSpc>
                <a:spcPts val="1310"/>
              </a:lnSpc>
              <a:spcBef>
                <a:spcPts val="0"/>
              </a:spcBef>
            </a:pPr>
            <a:r>
              <a:rPr sz="900" kern="0" spc="70" dirty="0" err="1">
                <a:solidFill>
                  <a:srgbClr val="0D0B33">
                    <a:alpha val="100000"/>
                  </a:srgbClr>
                </a:solidFill>
                <a:latin typeface="Alibaba Sans Thai" panose="020B0503020203040204" charset="-122"/>
                <a:ea typeface="Alibaba Sans Thai" panose="020B0503020203040204" charset="-122"/>
                <a:cs typeface="Arial" panose="020B0604020202020204"/>
              </a:rPr>
              <a:t>SafePal</a:t>
            </a:r>
            <a:r>
              <a:rPr sz="900" kern="0" spc="70" dirty="0">
                <a:solidFill>
                  <a:srgbClr val="0D0B33">
                    <a:alpha val="100000"/>
                  </a:srgbClr>
                </a:solidFill>
                <a:latin typeface="Alibaba Sans Thai" panose="020B0503020203040204" charset="-122"/>
                <a:ea typeface="Alibaba Sans Thai" panose="020B0503020203040204" charset="-122"/>
                <a:cs typeface="Arial" panose="020B0604020202020204"/>
              </a:rPr>
              <a:t> </a:t>
            </a:r>
            <a:r>
              <a:rPr lang="es-ES" sz="900" kern="0" spc="70" dirty="0">
                <a:solidFill>
                  <a:srgbClr val="0D0B33">
                    <a:alpha val="100000"/>
                  </a:srgbClr>
                </a:solidFill>
                <a:latin typeface="Alibaba Sans Thai" panose="020B0503020203040204" charset="-122"/>
                <a:ea typeface="Alibaba Sans Thai" panose="020B0503020203040204" charset="-122"/>
                <a:cs typeface="Arial" panose="020B0604020202020204"/>
              </a:rPr>
              <a:t>ofrece una gama completa de soluciones de monedero descentralizado seguras y fáciles de usar para proteger sus claves privadas.</a:t>
            </a:r>
            <a:endParaRPr lang="en-US" altLang="en-US" sz="900" dirty="0">
              <a:latin typeface="Alibaba Sans Thai" panose="020B0503020203040204" charset="-122"/>
              <a:ea typeface="Alibaba Sans Thai" panose="020B050302020304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86" name="textbox 86"/>
          <p:cNvSpPr/>
          <p:nvPr>
            <p:custDataLst>
              <p:tags r:id="rId3"/>
            </p:custDataLst>
          </p:nvPr>
        </p:nvSpPr>
        <p:spPr>
          <a:xfrm>
            <a:off x="574776" y="1314119"/>
            <a:ext cx="5267224" cy="2815032"/>
          </a:xfrm>
          <a:prstGeom prst="rect">
            <a:avLst/>
          </a:prstGeom>
        </p:spPr>
        <p:txBody>
          <a:bodyPr vert="horz" wrap="square" lIns="0" tIns="0" rIns="0" bIns="0"/>
          <a:p>
            <a:pPr algn="l" rtl="0" eaLnBrk="0">
              <a:lnSpc>
                <a:spcPct val="92000"/>
              </a:lnSpc>
            </a:pPr>
            <a:endParaRPr lang="en-US" altLang="en-US" sz="100" dirty="0"/>
          </a:p>
          <a:p>
            <a:pPr marL="12700" indent="3175" algn="l" rtl="0" eaLnBrk="0">
              <a:lnSpc>
                <a:spcPct val="117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100%</a:t>
            </a:r>
            <a:r>
              <a:rPr sz="1200" kern="0" spc="6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es-ES" sz="1200" kern="0" spc="6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sellado y</a:t>
            </a:r>
            <a:r>
              <a:rPr sz="1200" kern="0" spc="7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es-ES"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fuera de línea</a:t>
            </a:r>
            <a:r>
              <a:rPr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es-ES"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sin</a:t>
            </a:r>
            <a:r>
              <a:rPr sz="1200" kern="0" spc="1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Bluetooth,</a:t>
            </a:r>
            <a:r>
              <a:rPr sz="1200" kern="0" spc="1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n</a:t>
            </a:r>
            <a:r>
              <a:rPr lang="es-ES"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i</a:t>
            </a:r>
            <a:r>
              <a:rPr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W</a:t>
            </a:r>
            <a:r>
              <a:rPr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iFi,</a:t>
            </a:r>
            <a:r>
              <a:rPr sz="1200" kern="0" spc="10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n</a:t>
            </a:r>
            <a:r>
              <a:rPr lang="es-ES"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i</a:t>
            </a:r>
            <a:r>
              <a:rPr sz="1200" kern="0" spc="1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NFC</a:t>
            </a:r>
            <a:r>
              <a:rPr sz="1200" kern="0" spc="7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es-ES" sz="1200" kern="0" spc="7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ni ninguna otra radiofrecuencia, manteniendo sus claves privadas fuera de línea y seguras</a:t>
            </a:r>
            <a:endParaRPr lang="es-ES" sz="1200" kern="0" spc="7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12700" indent="3175" algn="l" rtl="0" eaLnBrk="0">
              <a:lnSpc>
                <a:spcPct val="117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sz="1200" kern="0" spc="-2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Apto</a:t>
            </a:r>
            <a:r>
              <a:rPr lang="en-US"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para </a:t>
            </a:r>
            <a:r>
              <a:rPr lang="en-US" sz="1200" kern="0" spc="-2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dispositivos</a:t>
            </a:r>
            <a:r>
              <a:rPr lang="en-US"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en-US" sz="1200" kern="0" spc="-2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móviles</a:t>
            </a:r>
            <a:r>
              <a:rPr lang="en-US"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en-US" sz="1200" kern="0" spc="-2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administre</a:t>
            </a:r>
            <a:r>
              <a:rPr lang="en-US"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sus </a:t>
            </a:r>
            <a:r>
              <a:rPr lang="en-US" sz="1200" kern="0" spc="-2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criptos</a:t>
            </a:r>
            <a:r>
              <a:rPr lang="en-US"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en-US" sz="1200" kern="0" spc="-2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en</a:t>
            </a:r>
            <a:r>
              <a:rPr lang="en-US"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en-US" sz="1200" kern="0" spc="-2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cualquier</a:t>
            </a:r>
            <a:r>
              <a:rPr lang="en-US"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en-US" sz="1200" kern="0" spc="-2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momento</a:t>
            </a:r>
            <a:r>
              <a:rPr lang="en-US"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y </a:t>
            </a:r>
            <a:r>
              <a:rPr lang="en-US" sz="1200" kern="0" spc="-2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lugar</a:t>
            </a:r>
            <a:r>
              <a:rPr lang="en-US"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sin </a:t>
            </a:r>
            <a:r>
              <a:rPr lang="en-US" sz="1200" kern="0" spc="-2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necesidad</a:t>
            </a:r>
            <a:r>
              <a:rPr lang="en-US"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de </a:t>
            </a:r>
            <a:r>
              <a:rPr lang="en-US" sz="1200" kern="0" spc="-2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portátil</a:t>
            </a:r>
            <a:r>
              <a:rPr lang="en-US"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o cable USB</a:t>
            </a:r>
            <a:endParaRPr lang="en-US" altLang="en-US" sz="1200" dirty="0">
              <a:latin typeface="Alibaba Sans Thai" panose="020B0503020203040204" charset="-122"/>
              <a:ea typeface="Alibaba Sans Thai" panose="020B0503020203040204" charset="-122"/>
              <a:cs typeface="Alibaba Sans Thai" panose="020B0503020203040204" charset="-122"/>
            </a:endParaRPr>
          </a:p>
          <a:p>
            <a:pPr marL="15875" algn="l" rtl="0" eaLnBrk="0">
              <a:lnSpc>
                <a:spcPct val="96000"/>
              </a:lnSpc>
              <a:spcBef>
                <a:spcPts val="645"/>
              </a:spcBef>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s-ES"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Pantalla IPS de alta resolución de 1</a:t>
            </a:r>
            <a:r>
              <a:rPr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.3</a:t>
            </a:r>
            <a:r>
              <a:rPr lang="es-ES"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t>
            </a:r>
            <a:r>
              <a:rPr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es-ES"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para mostrar todos los detalles de cada transacción</a:t>
            </a:r>
            <a:endParaRPr lang="en-US" altLang="en-US" sz="1200" dirty="0">
              <a:latin typeface="Alibaba Sans Thai" panose="020B0503020203040204" charset="-122"/>
              <a:ea typeface="Alibaba Sans Thai" panose="020B0503020203040204" charset="-122"/>
              <a:cs typeface="Alibaba Sans Thai" panose="020B0503020203040204" charset="-122"/>
            </a:endParaRPr>
          </a:p>
          <a:p>
            <a:pPr marL="15875" algn="l" rtl="0" eaLnBrk="0">
              <a:lnSpc>
                <a:spcPct val="96000"/>
              </a:lnSpc>
              <a:spcBef>
                <a:spcPts val="635"/>
              </a:spcBef>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s-ES" sz="1200" kern="0" spc="-2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Pad</a:t>
            </a:r>
            <a:r>
              <a:rPr lang="es-ES"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direccional práctico para navegar cómodamente, ideal para principiantes</a:t>
            </a:r>
            <a:endParaRPr lang="en-US" altLang="en-US" sz="1200" dirty="0">
              <a:latin typeface="Alibaba Sans Thai" panose="020B0503020203040204" charset="-122"/>
              <a:ea typeface="Alibaba Sans Thai" panose="020B0503020203040204" charset="-122"/>
              <a:cs typeface="Alibaba Sans Thai" panose="020B0503020203040204" charset="-122"/>
            </a:endParaRPr>
          </a:p>
          <a:p>
            <a:pPr marL="15875" algn="l" rtl="0" eaLnBrk="0">
              <a:lnSpc>
                <a:spcPct val="96000"/>
              </a:lnSpc>
              <a:spcBef>
                <a:spcPts val="635"/>
              </a:spcBef>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a:t>
            </a:r>
            <a:r>
              <a:rPr lang="es-ES" sz="1200" kern="0" spc="-4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oporta</a:t>
            </a:r>
            <a:r>
              <a:rPr sz="1200" kern="0" spc="1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4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15</a:t>
            </a:r>
            <a:r>
              <a:rPr sz="1200" kern="0" spc="11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l</a:t>
            </a:r>
            <a:r>
              <a:rPr lang="es-ES"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idiomas y</a:t>
            </a:r>
            <a:r>
              <a:rPr sz="1200" kern="0" spc="1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5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100+</a:t>
            </a:r>
            <a:r>
              <a:rPr sz="1200" kern="0" spc="6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5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c</a:t>
            </a:r>
            <a:r>
              <a:rPr lang="es-ES" sz="1200" kern="0" spc="-5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adenas</a:t>
            </a:r>
            <a:endParaRPr lang="en-US" altLang="en-US" sz="1200" dirty="0">
              <a:latin typeface="Alibaba Sans Thai" panose="020B0503020203040204" charset="-122"/>
              <a:ea typeface="Alibaba Sans Thai" panose="020B0503020203040204" charset="-122"/>
              <a:cs typeface="Alibaba Sans Thai" panose="020B0503020203040204" charset="-122"/>
            </a:endParaRPr>
          </a:p>
          <a:p>
            <a:pPr marL="15875" algn="l" rtl="0" eaLnBrk="0">
              <a:lnSpc>
                <a:spcPct val="96000"/>
              </a:lnSpc>
              <a:spcBef>
                <a:spcPts val="635"/>
              </a:spcBef>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s-ES"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Las ofertas de precio más competitivas de su nicho</a:t>
            </a:r>
            <a:r>
              <a:rPr sz="1200" kern="0" spc="8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t>
            </a:r>
            <a:r>
              <a:rPr sz="1200" kern="0" spc="-4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$49.99</a:t>
            </a:r>
            <a:r>
              <a:rPr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t>
            </a:r>
            <a:endParaRPr lang="en-US" altLang="en-US" sz="1200" dirty="0">
              <a:latin typeface="Alibaba Sans Thai" panose="020B0503020203040204" charset="-122"/>
              <a:ea typeface="Alibaba Sans Thai" panose="020B0503020203040204" charset="-122"/>
              <a:cs typeface="Alibaba Sans Thai" panose="020B0503020203040204" charset="-122"/>
            </a:endParaRPr>
          </a:p>
          <a:p>
            <a:pPr marL="15875" algn="l" rtl="0" eaLnBrk="0">
              <a:lnSpc>
                <a:spcPct val="96000"/>
              </a:lnSpc>
              <a:spcBef>
                <a:spcPts val="635"/>
              </a:spcBef>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s-ES"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Vendida en</a:t>
            </a:r>
            <a:r>
              <a:rPr sz="1200" kern="0" spc="1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4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196</a:t>
            </a:r>
            <a:r>
              <a:rPr sz="1200" kern="0" spc="6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lang="es-ES"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países y regiones</a:t>
            </a:r>
            <a:endParaRPr lang="es-ES"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15875" algn="l" rtl="0" eaLnBrk="0">
              <a:lnSpc>
                <a:spcPct val="96000"/>
              </a:lnSpc>
              <a:spcBef>
                <a:spcPts val="635"/>
              </a:spcBef>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s-ES"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Amplia red de revendedores en </a:t>
            </a:r>
            <a:r>
              <a:rPr lang="es-ES" sz="1200" kern="0" spc="-4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3</a:t>
            </a:r>
            <a:r>
              <a:rPr sz="1200" kern="0" spc="-4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0+</a:t>
            </a:r>
            <a:r>
              <a:rPr sz="1200" kern="0" spc="6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lang="es-ES"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países</a:t>
            </a:r>
            <a:endParaRPr lang="en-US" altLang="en-US" sz="1200" dirty="0">
              <a:latin typeface="Alibaba Sans Thai" panose="020B0503020203040204" charset="-122"/>
              <a:ea typeface="Alibaba Sans Thai" panose="020B0503020203040204" charset="-122"/>
              <a:cs typeface="Alibaba Sans Thai" panose="020B0503020203040204" charset="-122"/>
            </a:endParaRPr>
          </a:p>
        </p:txBody>
      </p:sp>
      <p:pic>
        <p:nvPicPr>
          <p:cNvPr id="88" name="picture 88"/>
          <p:cNvPicPr>
            <a:picLocks noChangeAspect="1"/>
          </p:cNvPicPr>
          <p:nvPr>
            <p:custDataLst>
              <p:tags r:id="rId4"/>
            </p:custDataLst>
          </p:nvPr>
        </p:nvPicPr>
        <p:blipFill>
          <a:blip r:embed="rId5"/>
          <a:stretch>
            <a:fillRect/>
          </a:stretch>
        </p:blipFill>
        <p:spPr>
          <a:xfrm rot="21600000">
            <a:off x="6024371" y="1607820"/>
            <a:ext cx="2292095" cy="2375915"/>
          </a:xfrm>
          <a:prstGeom prst="rect">
            <a:avLst/>
          </a:prstGeom>
        </p:spPr>
      </p:pic>
      <p:grpSp>
        <p:nvGrpSpPr>
          <p:cNvPr id="2" name="group 2"/>
          <p:cNvGrpSpPr/>
          <p:nvPr/>
        </p:nvGrpSpPr>
        <p:grpSpPr>
          <a:xfrm rot="21600000">
            <a:off x="128753" y="275844"/>
            <a:ext cx="8886825" cy="673100"/>
            <a:chOff x="-304800" y="0"/>
            <a:chExt cx="8886825" cy="673100"/>
          </a:xfrm>
        </p:grpSpPr>
        <p:sp>
          <p:nvSpPr>
            <p:cNvPr id="90" name="rect"/>
            <p:cNvSpPr/>
            <p:nvPr>
              <p:custDataLst>
                <p:tags r:id="rId6"/>
              </p:custDataLst>
            </p:nvPr>
          </p:nvSpPr>
          <p:spPr>
            <a:xfrm>
              <a:off x="2292882" y="0"/>
              <a:ext cx="1245107" cy="571500"/>
            </a:xfrm>
            <a:prstGeom prst="rect">
              <a:avLst/>
            </a:prstGeom>
            <a:solidFill>
              <a:srgbClr val="0C0A32">
                <a:alpha val="100000"/>
              </a:srgbClr>
            </a:solidFill>
            <a:ln cap="flat">
              <a:noFill/>
              <a:prstDash val="solid"/>
              <a:miter lim="0"/>
            </a:ln>
          </p:spPr>
          <p:txBody>
            <a:bodyPr rtlCol="0"/>
            <a:p>
              <a:pPr algn="ctr"/>
              <a:endParaRPr lang="zh-CN" altLang="en-US"/>
            </a:p>
          </p:txBody>
        </p:sp>
        <p:sp>
          <p:nvSpPr>
            <p:cNvPr id="92" name="textbox 92"/>
            <p:cNvSpPr/>
            <p:nvPr>
              <p:custDataLst>
                <p:tags r:id="rId7"/>
              </p:custDataLst>
            </p:nvPr>
          </p:nvSpPr>
          <p:spPr>
            <a:xfrm>
              <a:off x="-304800" y="229870"/>
              <a:ext cx="8886825"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es-ES" sz="2400" kern="0" spc="11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Productos de Monedero Hardware para </a:t>
              </a:r>
              <a:r>
                <a:rPr lang="es-ES" sz="2400" kern="0" spc="110" dirty="0" err="1">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Ultra-seguridad</a:t>
              </a:r>
              <a:endParaRPr lang="en-US" altLang="en-US" sz="2400" dirty="0">
                <a:latin typeface="Alibaba Sans Thai" panose="020B0503020203040204" charset="-122"/>
                <a:ea typeface="Alibaba Sans Thai" panose="020B0503020203040204" charset="-122"/>
              </a:endParaRPr>
            </a:p>
          </p:txBody>
        </p:sp>
      </p:grpSp>
      <p:sp>
        <p:nvSpPr>
          <p:cNvPr id="96" name="textbox 96"/>
          <p:cNvSpPr/>
          <p:nvPr>
            <p:custDataLst>
              <p:tags r:id="rId8"/>
            </p:custDataLst>
          </p:nvPr>
        </p:nvSpPr>
        <p:spPr>
          <a:xfrm>
            <a:off x="814070" y="4731385"/>
            <a:ext cx="3291840" cy="274955"/>
          </a:xfrm>
          <a:prstGeom prst="rect">
            <a:avLst/>
          </a:prstGeom>
        </p:spPr>
        <p:txBody>
          <a:bodyPr vert="horz" wrap="square" lIns="0" tIns="0" rIns="0" bIns="0"/>
          <a:p>
            <a:pPr algn="l" rtl="0" eaLnBrk="0">
              <a:lnSpc>
                <a:spcPct val="81000"/>
              </a:lnSpc>
            </a:pPr>
            <a:endParaRPr lang="en-US" altLang="en-US" sz="800" dirty="0">
              <a:latin typeface="Alibaba Sans Thai" panose="020B0503020203040204" charset="-122"/>
              <a:ea typeface="Alibaba Sans Thai" panose="020B0503020203040204" charset="-122"/>
            </a:endParaRPr>
          </a:p>
          <a:p>
            <a:pPr marL="12700" algn="l" rtl="0" eaLnBrk="0">
              <a:lnSpc>
                <a:spcPct val="85000"/>
              </a:lnSpc>
            </a:pP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a:t>
            </a:r>
            <a:r>
              <a:rPr sz="800" kern="0" spc="6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s-ES" sz="800" kern="0" spc="60" dirty="0">
                <a:solidFill>
                  <a:srgbClr val="FFFFFF">
                    <a:alpha val="100000"/>
                  </a:srgbClr>
                </a:solidFill>
                <a:latin typeface="Alibaba Sans Thai" panose="020B0503020203040204" charset="-122"/>
                <a:ea typeface="Alibaba Sans Thai" panose="020B0503020203040204" charset="-122"/>
                <a:cs typeface="Alibaba Sans" panose="020B0503020203040204"/>
              </a:rPr>
              <a:t>Información actualizada por última vez en Abril 2023.</a:t>
            </a:r>
            <a:endParaRPr lang="en-US" altLang="en-US" sz="800" dirty="0">
              <a:latin typeface="Alibaba Sans Thai" panose="020B0503020203040204" charset="-122"/>
              <a:ea typeface="Alibaba Sans Thai" panose="020B050302020304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102" name="rect"/>
          <p:cNvSpPr/>
          <p:nvPr>
            <p:custDataLst>
              <p:tags r:id="rId3"/>
            </p:custDataLst>
          </p:nvPr>
        </p:nvSpPr>
        <p:spPr>
          <a:xfrm>
            <a:off x="0" y="0"/>
            <a:ext cx="9144000" cy="5143500"/>
          </a:xfrm>
          <a:prstGeom prst="rect">
            <a:avLst/>
          </a:prstGeom>
          <a:solidFill>
            <a:srgbClr val="0D0B33">
              <a:alpha val="100000"/>
            </a:srgbClr>
          </a:solidFill>
          <a:ln cap="flat">
            <a:noFill/>
            <a:prstDash val="solid"/>
            <a:miter lim="0"/>
          </a:ln>
        </p:spPr>
        <p:txBody>
          <a:bodyPr rtlCol="0"/>
          <a:p>
            <a:pPr algn="ctr"/>
            <a:endParaRPr lang="zh-CN" altLang="en-US"/>
          </a:p>
        </p:txBody>
      </p:sp>
      <p:pic>
        <p:nvPicPr>
          <p:cNvPr id="104" name="picture 104"/>
          <p:cNvPicPr>
            <a:picLocks noChangeAspect="1"/>
          </p:cNvPicPr>
          <p:nvPr>
            <p:custDataLst>
              <p:tags r:id="rId4"/>
            </p:custDataLst>
          </p:nvPr>
        </p:nvPicPr>
        <p:blipFill>
          <a:blip r:embed="rId5"/>
          <a:stretch>
            <a:fillRect/>
          </a:stretch>
        </p:blipFill>
        <p:spPr>
          <a:xfrm rot="21600000">
            <a:off x="5387340" y="1126235"/>
            <a:ext cx="3086100" cy="3194304"/>
          </a:xfrm>
          <a:prstGeom prst="rect">
            <a:avLst/>
          </a:prstGeom>
        </p:spPr>
      </p:pic>
      <p:sp>
        <p:nvSpPr>
          <p:cNvPr id="106" name="textbox 106"/>
          <p:cNvSpPr/>
          <p:nvPr>
            <p:custDataLst>
              <p:tags r:id="rId6"/>
            </p:custDataLst>
          </p:nvPr>
        </p:nvSpPr>
        <p:spPr>
          <a:xfrm>
            <a:off x="509473" y="1538909"/>
            <a:ext cx="4428287" cy="2301571"/>
          </a:xfrm>
          <a:prstGeom prst="rect">
            <a:avLst/>
          </a:prstGeom>
        </p:spPr>
        <p:txBody>
          <a:bodyPr vert="horz" wrap="square" lIns="0" tIns="0" rIns="0" bIns="0"/>
          <a:p>
            <a:pPr algn="l" rtl="0" eaLnBrk="0">
              <a:lnSpc>
                <a:spcPct val="92000"/>
              </a:lnSpc>
            </a:pPr>
            <a:endParaRPr lang="en-US" altLang="en-US" sz="100" dirty="0"/>
          </a:p>
          <a:p>
            <a:pPr marL="18415" indent="3175" algn="l" rtl="0" eaLnBrk="0" fontAlgn="auto">
              <a:lnSpc>
                <a:spcPct val="11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100%</a:t>
            </a:r>
            <a:r>
              <a:rPr sz="1200" kern="0" spc="6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de</a:t>
            </a:r>
            <a:r>
              <a:rPr lang="es-ES"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a:t>
            </a:r>
            <a:r>
              <a:rPr sz="12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centraliz</a:t>
            </a:r>
            <a:r>
              <a:rPr lang="es-ES" sz="12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ado</a:t>
            </a:r>
            <a:r>
              <a:rPr lang="es-ES"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manteniendo sus claves privadas en el entorno local del celular</a:t>
            </a:r>
            <a:endParaRPr lang="en-US" altLang="en-US" sz="1200" dirty="0">
              <a:latin typeface="Alibaba Sans Thai" panose="020B0503020203040204" charset="-122"/>
              <a:ea typeface="Alibaba Sans Thai" panose="020B0503020203040204" charset="-122"/>
              <a:cs typeface="Alibaba Sans Thai" panose="020B0503020203040204" charset="-122"/>
            </a:endParaRPr>
          </a:p>
          <a:p>
            <a:pPr marL="22860" indent="-635" algn="l" rtl="0" eaLnBrk="0" fontAlgn="auto">
              <a:lnSpc>
                <a:spcPct val="110000"/>
              </a:lnSpc>
              <a:spcBef>
                <a:spcPts val="660"/>
              </a:spcBef>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Import</a:t>
            </a:r>
            <a:r>
              <a:rPr lang="es-ES"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e</a:t>
            </a:r>
            <a:r>
              <a:rPr sz="1200" kern="0" spc="7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o</a:t>
            </a:r>
            <a:r>
              <a:rPr sz="1200" kern="0" spc="6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cre</a:t>
            </a:r>
            <a:r>
              <a:rPr lang="es-ES"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e</a:t>
            </a:r>
            <a:r>
              <a:rPr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es-ES"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monederos a través de frase mnemónica, claves privadas, </a:t>
            </a:r>
            <a:r>
              <a:rPr lang="es-ES" sz="12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Keystore</a:t>
            </a:r>
            <a:r>
              <a:rPr lang="es-ES"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y más</a:t>
            </a:r>
            <a:endParaRPr lang="en-US" altLang="en-US" sz="1200" dirty="0">
              <a:latin typeface="Alibaba Sans Thai" panose="020B0503020203040204" charset="-122"/>
              <a:ea typeface="Alibaba Sans Thai" panose="020B0503020203040204" charset="-122"/>
              <a:cs typeface="Alibaba Sans Thai" panose="020B0503020203040204" charset="-122"/>
            </a:endParaRPr>
          </a:p>
          <a:p>
            <a:pPr marL="22225" algn="l" rtl="0" eaLnBrk="0" fontAlgn="auto">
              <a:lnSpc>
                <a:spcPct val="110000"/>
              </a:lnSpc>
              <a:spcBef>
                <a:spcPts val="645"/>
              </a:spcBef>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s-ES"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Se configura en un minuto, es ideal para principiantes en el mundo cripto</a:t>
            </a:r>
            <a:endParaRPr lang="en-US" altLang="en-US" sz="1200" dirty="0">
              <a:latin typeface="Alibaba Sans Thai" panose="020B0503020203040204" charset="-122"/>
              <a:ea typeface="Alibaba Sans Thai" panose="020B0503020203040204" charset="-122"/>
              <a:cs typeface="Alibaba Sans Thai" panose="020B0503020203040204" charset="-122"/>
            </a:endParaRPr>
          </a:p>
          <a:p>
            <a:pPr marL="12700" indent="9525" algn="l" rtl="0" eaLnBrk="0" fontAlgn="auto">
              <a:lnSpc>
                <a:spcPct val="110000"/>
              </a:lnSpc>
              <a:spcBef>
                <a:spcPts val="650"/>
              </a:spcBef>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s-ES"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Administración de activos cripto y acceso a ilimitadas </a:t>
            </a:r>
            <a:r>
              <a:rPr lang="es-ES" sz="12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dApps</a:t>
            </a:r>
            <a:r>
              <a:rPr lang="es-ES"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al alcance de sus manos</a:t>
            </a:r>
            <a:endParaRPr lang="es-ES"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12700" indent="9525" algn="l" rtl="0" eaLnBrk="0" fontAlgn="auto">
              <a:lnSpc>
                <a:spcPct val="110000"/>
              </a:lnSpc>
              <a:spcBef>
                <a:spcPts val="650"/>
              </a:spcBef>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a:t>
            </a:r>
            <a:r>
              <a:rPr lang="es-ES" sz="1200" kern="0" spc="-4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oporta</a:t>
            </a:r>
            <a:r>
              <a:rPr sz="1200" kern="0" spc="1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4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15</a:t>
            </a:r>
            <a:r>
              <a:rPr sz="1200" kern="0" spc="11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lang="es-ES"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idiomas y</a:t>
            </a:r>
            <a:r>
              <a:rPr sz="1200" kern="0" spc="1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5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100+</a:t>
            </a:r>
            <a:r>
              <a:rPr sz="1200" kern="0" spc="6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5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c</a:t>
            </a:r>
            <a:r>
              <a:rPr lang="es-ES" sz="1200" kern="0" spc="-5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adenas</a:t>
            </a:r>
            <a:endParaRPr lang="en-US" altLang="en-US" sz="1200" dirty="0">
              <a:latin typeface="Alibaba Sans Thai" panose="020B0503020203040204" charset="-122"/>
              <a:ea typeface="Alibaba Sans Thai" panose="020B0503020203040204" charset="-122"/>
              <a:cs typeface="Alibaba Sans Thai" panose="020B0503020203040204" charset="-122"/>
            </a:endParaRPr>
          </a:p>
        </p:txBody>
      </p:sp>
      <p:sp>
        <p:nvSpPr>
          <p:cNvPr id="108" name="textbox 108"/>
          <p:cNvSpPr/>
          <p:nvPr>
            <p:custDataLst>
              <p:tags r:id="rId7"/>
            </p:custDataLst>
          </p:nvPr>
        </p:nvSpPr>
        <p:spPr>
          <a:xfrm>
            <a:off x="405961" y="505693"/>
            <a:ext cx="8670662"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es-ES" sz="2400" kern="0" spc="8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Monedero Software para una Experiencia de Usuario Accesible</a:t>
            </a:r>
            <a:endParaRPr lang="en-US" altLang="en-US" sz="2400" dirty="0">
              <a:latin typeface="Alibaba Sans Thai" panose="020B0503020203040204" charset="-122"/>
              <a:ea typeface="Alibaba Sans Thai" panose="020B0503020203040204" charset="-122"/>
            </a:endParaRPr>
          </a:p>
        </p:txBody>
      </p:sp>
      <p:sp>
        <p:nvSpPr>
          <p:cNvPr id="110" name="textbox 110"/>
          <p:cNvSpPr/>
          <p:nvPr>
            <p:custDataLst>
              <p:tags r:id="rId8"/>
            </p:custDataLst>
          </p:nvPr>
        </p:nvSpPr>
        <p:spPr>
          <a:xfrm>
            <a:off x="814070" y="4731385"/>
            <a:ext cx="3268980" cy="177165"/>
          </a:xfrm>
          <a:prstGeom prst="rect">
            <a:avLst/>
          </a:prstGeom>
        </p:spPr>
        <p:txBody>
          <a:bodyPr vert="horz" wrap="square" lIns="0" tIns="0" rIns="0" bIns="0"/>
          <a:p>
            <a:pPr algn="l" rtl="0" eaLnBrk="0">
              <a:lnSpc>
                <a:spcPct val="81000"/>
              </a:lnSpc>
            </a:pPr>
            <a:endParaRPr lang="en-US" altLang="en-US" sz="100" dirty="0"/>
          </a:p>
          <a:p>
            <a:pPr marL="12700" eaLnBrk="0">
              <a:lnSpc>
                <a:spcPct val="85000"/>
              </a:lnSpc>
            </a:pPr>
            <a:r>
              <a:rPr lang="es-ES" sz="800" kern="0" spc="-10" dirty="0">
                <a:solidFill>
                  <a:srgbClr val="FFFFFF">
                    <a:alpha val="100000"/>
                  </a:srgbClr>
                </a:solidFill>
                <a:latin typeface="Alibaba Sans" panose="020B0503020203040204"/>
                <a:ea typeface="Alibaba Sans" panose="020B0503020203040204"/>
                <a:cs typeface="Alibaba Sans" panose="020B0503020203040204"/>
              </a:rPr>
              <a:t>*</a:t>
            </a:r>
            <a:r>
              <a:rPr lang="es-ES" sz="800" kern="0" spc="60" dirty="0">
                <a:solidFill>
                  <a:srgbClr val="FFFFFF">
                    <a:alpha val="100000"/>
                  </a:srgbClr>
                </a:solidFill>
                <a:latin typeface="Alibaba Sans Thai" panose="020B0503020203040204" charset="-122"/>
                <a:ea typeface="Alibaba Sans Thai" panose="020B0503020203040204" charset="-122"/>
                <a:cs typeface="Alibaba Sans" panose="020B0503020203040204"/>
              </a:rPr>
              <a:t> Información actualizada por última vez en Abril 2023.</a:t>
            </a:r>
            <a:endParaRPr lang="es-ES" altLang="en-US" sz="800" dirty="0">
              <a:latin typeface="Alibaba Sans Thai" panose="020B0503020203040204" charset="-122"/>
              <a:ea typeface="Alibaba Sans Thai" panose="020B0503020203040204" charset="-122"/>
            </a:endParaRPr>
          </a:p>
        </p:txBody>
      </p:sp>
      <p:pic>
        <p:nvPicPr>
          <p:cNvPr id="112" name="picture 112"/>
          <p:cNvPicPr>
            <a:picLocks noChangeAspect="1"/>
          </p:cNvPicPr>
          <p:nvPr>
            <p:custDataLst>
              <p:tags r:id="rId9"/>
            </p:custDataLst>
          </p:nvPr>
        </p:nvPicPr>
        <p:blipFill>
          <a:blip r:embed="rId2"/>
          <a:stretch>
            <a:fillRect/>
          </a:stretch>
        </p:blipFill>
        <p:spPr>
          <a:xfrm rot="21600000">
            <a:off x="405510" y="4574031"/>
            <a:ext cx="256031" cy="25603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116" name="textbox 116"/>
          <p:cNvSpPr/>
          <p:nvPr>
            <p:custDataLst>
              <p:tags r:id="rId3"/>
            </p:custDataLst>
          </p:nvPr>
        </p:nvSpPr>
        <p:spPr>
          <a:xfrm>
            <a:off x="539648" y="1502079"/>
            <a:ext cx="4901032" cy="2109801"/>
          </a:xfrm>
          <a:prstGeom prst="rect">
            <a:avLst/>
          </a:prstGeom>
        </p:spPr>
        <p:txBody>
          <a:bodyPr vert="horz" wrap="square" lIns="0" tIns="0" rIns="0" bIns="0"/>
          <a:p>
            <a:pPr algn="l" rtl="0" eaLnBrk="0">
              <a:lnSpc>
                <a:spcPct val="79000"/>
              </a:lnSpc>
            </a:pPr>
            <a:endParaRPr lang="en-US" altLang="en-US" sz="100" dirty="0"/>
          </a:p>
          <a:p>
            <a:pPr marL="22860" eaLnBrk="0" fontAlgn="auto">
              <a:lnSpc>
                <a:spcPct val="11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s-ES"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Administre tanto cadenas compatibles con</a:t>
            </a:r>
            <a:r>
              <a:rPr sz="1200" kern="0" spc="11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3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EV</a:t>
            </a:r>
            <a:r>
              <a:rPr sz="1200" kern="0" spc="-4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M</a:t>
            </a:r>
            <a:r>
              <a:rPr sz="1200" kern="0" spc="6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lang="es-ES" sz="12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como no compatibles desde un único lugar</a:t>
            </a:r>
            <a:endParaRPr lang="en-US" altLang="en-US" sz="1200" dirty="0">
              <a:latin typeface="Alibaba Sans Thai" panose="020B0503020203040204" charset="-122"/>
              <a:ea typeface="Alibaba Sans Thai" panose="020B0503020203040204" charset="-122"/>
              <a:cs typeface="Alibaba Sans Thai" panose="020B0503020203040204" charset="-122"/>
            </a:endParaRPr>
          </a:p>
          <a:p>
            <a:pPr marL="23495" indent="-635" algn="l" rtl="0" eaLnBrk="0" fontAlgn="auto">
              <a:lnSpc>
                <a:spcPct val="110000"/>
              </a:lnSpc>
              <a:spcBef>
                <a:spcPts val="650"/>
              </a:spcBef>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s-ES"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Manténgase siempre conectado a </a:t>
            </a:r>
            <a:r>
              <a:rPr lang="es-ES" sz="1200" kern="0" spc="-2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dApps</a:t>
            </a:r>
            <a:r>
              <a:rPr lang="es-ES"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3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a</a:t>
            </a:r>
            <a:r>
              <a:rPr lang="es-ES" sz="1200" kern="0" spc="-3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través de diferentes cadenas</a:t>
            </a:r>
            <a:r>
              <a:rPr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t>
            </a:r>
            <a:r>
              <a:rPr lang="es-ES"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sin importar a qué cadena cambie</a:t>
            </a:r>
            <a:endParaRPr lang="es-ES"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23495" indent="-635" algn="l" rtl="0" eaLnBrk="0" fontAlgn="auto">
              <a:lnSpc>
                <a:spcPct val="110000"/>
              </a:lnSpc>
              <a:spcBef>
                <a:spcPts val="650"/>
              </a:spcBef>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Prov</a:t>
            </a:r>
            <a:r>
              <a:rPr lang="es-ES" sz="12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ee</a:t>
            </a:r>
            <a:r>
              <a:rPr sz="1200" kern="0" spc="1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es-ES" sz="1200" kern="0" spc="-3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seguridad avanzada</a:t>
            </a:r>
            <a:r>
              <a:rPr sz="1200" kern="0" spc="10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lang="es-ES"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al conectar un monedero hardware </a:t>
            </a:r>
            <a:r>
              <a:rPr lang="es-ES" sz="12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SafePal</a:t>
            </a:r>
            <a:r>
              <a:rPr lang="es-ES"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o un monedero móvil a la extensión</a:t>
            </a:r>
            <a:endParaRPr lang="es-ES"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23495" indent="-635" algn="l" rtl="0" eaLnBrk="0" fontAlgn="auto">
              <a:lnSpc>
                <a:spcPct val="110000"/>
              </a:lnSpc>
              <a:spcBef>
                <a:spcPts val="650"/>
              </a:spcBef>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s-ES"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Un</a:t>
            </a:r>
            <a:r>
              <a:rPr sz="1200" kern="0" spc="6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click </a:t>
            </a:r>
            <a:r>
              <a:rPr lang="es-ES" sz="1200" kern="0" spc="-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para</a:t>
            </a:r>
            <a:r>
              <a:rPr sz="1200" kern="0" spc="7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2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con</a:t>
            </a:r>
            <a:r>
              <a:rPr lang="es-ES" sz="1200" kern="0" spc="-20" dirty="0" err="1">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ectar</a:t>
            </a:r>
            <a:r>
              <a:rPr lang="es-ES" sz="1200" kern="0" spc="-2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con otros monederos</a:t>
            </a:r>
            <a:r>
              <a:rPr sz="1200" kern="0" spc="6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a:t>
            </a:r>
            <a:r>
              <a:rPr lang="es-ES"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como</a:t>
            </a:r>
            <a:r>
              <a:rPr sz="1200" kern="0" spc="7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Metamask</a:t>
            </a:r>
            <a:r>
              <a:rPr sz="12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Trustwallet,</a:t>
            </a:r>
            <a:r>
              <a:rPr sz="1200" kern="0" spc="10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Ledger,</a:t>
            </a:r>
            <a:r>
              <a:rPr sz="1200" kern="0" spc="10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200" kern="0" spc="-1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imToken</a:t>
            </a:r>
            <a:r>
              <a:rPr sz="1200" kern="0" spc="-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y más</a:t>
            </a:r>
            <a:endParaRPr lang="en-US" altLang="en-US" sz="1200" dirty="0">
              <a:latin typeface="Alibaba Sans Thai" panose="020B0503020203040204" charset="-122"/>
              <a:ea typeface="Alibaba Sans Thai" panose="020B0503020203040204" charset="-122"/>
              <a:cs typeface="Alibaba Sans Thai" panose="020B0503020203040204" charset="-122"/>
            </a:endParaRPr>
          </a:p>
        </p:txBody>
      </p:sp>
      <p:pic>
        <p:nvPicPr>
          <p:cNvPr id="118" name="picture 118"/>
          <p:cNvPicPr>
            <a:picLocks noChangeAspect="1"/>
          </p:cNvPicPr>
          <p:nvPr>
            <p:custDataLst>
              <p:tags r:id="rId4"/>
            </p:custDataLst>
          </p:nvPr>
        </p:nvPicPr>
        <p:blipFill>
          <a:blip r:embed="rId5"/>
          <a:stretch>
            <a:fillRect/>
          </a:stretch>
        </p:blipFill>
        <p:spPr>
          <a:xfrm rot="21600000">
            <a:off x="5785503" y="1287371"/>
            <a:ext cx="2294344" cy="2913179"/>
          </a:xfrm>
          <a:prstGeom prst="rect">
            <a:avLst/>
          </a:prstGeom>
        </p:spPr>
      </p:pic>
      <p:sp>
        <p:nvSpPr>
          <p:cNvPr id="120" name="textbox 120"/>
          <p:cNvSpPr/>
          <p:nvPr>
            <p:custDataLst>
              <p:tags r:id="rId6"/>
            </p:custDataLst>
          </p:nvPr>
        </p:nvSpPr>
        <p:spPr>
          <a:xfrm>
            <a:off x="420853" y="201380"/>
            <a:ext cx="8540267" cy="769378"/>
          </a:xfrm>
          <a:prstGeom prst="rect">
            <a:avLst/>
          </a:prstGeom>
        </p:spPr>
        <p:txBody>
          <a:bodyPr vert="horz" wrap="square" lIns="0" tIns="0" rIns="0" bIns="0"/>
          <a:p>
            <a:pPr algn="ctr" rtl="0" eaLnBrk="0">
              <a:lnSpc>
                <a:spcPct val="83000"/>
              </a:lnSpc>
            </a:pPr>
            <a:endParaRPr lang="en-US" altLang="en-US" sz="2000" dirty="0"/>
          </a:p>
          <a:p>
            <a:pPr marL="12700" algn="l" eaLnBrk="0">
              <a:lnSpc>
                <a:spcPts val="3290"/>
              </a:lnSpc>
            </a:pPr>
            <a:r>
              <a:rPr lang="es-ES" sz="2400" kern="0" spc="8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Monedero de extensión para una experiencia de escritorio perfecta</a:t>
            </a:r>
            <a:endParaRPr lang="es-ES" altLang="en-US" sz="2400" kern="0" spc="8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endParaRPr>
          </a:p>
        </p:txBody>
      </p:sp>
      <p:sp>
        <p:nvSpPr>
          <p:cNvPr id="122" name="textbox 122"/>
          <p:cNvSpPr/>
          <p:nvPr>
            <p:custDataLst>
              <p:tags r:id="rId7"/>
            </p:custDataLst>
          </p:nvPr>
        </p:nvSpPr>
        <p:spPr>
          <a:xfrm>
            <a:off x="819785" y="4652645"/>
            <a:ext cx="3169920" cy="129540"/>
          </a:xfrm>
          <a:prstGeom prst="rect">
            <a:avLst/>
          </a:prstGeom>
        </p:spPr>
        <p:txBody>
          <a:bodyPr vert="horz" wrap="square" lIns="0" tIns="0" rIns="0" bIns="0"/>
          <a:p>
            <a:pPr algn="l" rtl="0" eaLnBrk="0">
              <a:lnSpc>
                <a:spcPct val="81000"/>
              </a:lnSpc>
            </a:pPr>
            <a:endParaRPr lang="en-US" altLang="en-US" sz="800" dirty="0">
              <a:latin typeface="Alibaba Sans Thai" panose="020B0503020203040204" charset="-122"/>
              <a:ea typeface="Alibaba Sans Thai" panose="020B0503020203040204" charset="-122"/>
            </a:endParaRPr>
          </a:p>
          <a:p>
            <a:pPr marL="12700" eaLnBrk="0">
              <a:lnSpc>
                <a:spcPct val="85000"/>
              </a:lnSpc>
            </a:pPr>
            <a:r>
              <a:rPr lang="es-ES"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a:t>
            </a:r>
            <a:r>
              <a:rPr lang="es-ES" sz="800" kern="0" spc="60" dirty="0">
                <a:solidFill>
                  <a:srgbClr val="FFFFFF">
                    <a:alpha val="100000"/>
                  </a:srgbClr>
                </a:solidFill>
                <a:latin typeface="Alibaba Sans Thai" panose="020B0503020203040204" charset="-122"/>
                <a:ea typeface="Alibaba Sans Thai" panose="020B0503020203040204" charset="-122"/>
                <a:cs typeface="Alibaba Sans" panose="020B0503020203040204"/>
              </a:rPr>
              <a:t> Información actualizada por última vez en Abril 2023.</a:t>
            </a:r>
            <a:endParaRPr lang="es-ES" altLang="en-US" sz="800" dirty="0">
              <a:latin typeface="Alibaba Sans Thai" panose="020B0503020203040204" charset="-122"/>
              <a:ea typeface="Alibaba Sans Thai" panose="020B050302020304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47" name="Shape 147"/>
        <p:cNvGrpSpPr/>
        <p:nvPr/>
      </p:nvGrpSpPr>
      <p:grpSpPr>
        <a:xfrm>
          <a:off x="0" y="0"/>
          <a:ext cx="0" cy="0"/>
          <a:chOff x="0" y="0"/>
          <a:chExt cx="0" cy="0"/>
        </a:xfrm>
      </p:grpSpPr>
      <p:sp>
        <p:nvSpPr>
          <p:cNvPr id="128" name="textbox 128"/>
          <p:cNvSpPr/>
          <p:nvPr>
            <p:custDataLst>
              <p:tags r:id="rId1"/>
            </p:custDataLst>
          </p:nvPr>
        </p:nvSpPr>
        <p:spPr>
          <a:xfrm>
            <a:off x="570865" y="1968500"/>
            <a:ext cx="7880350" cy="1120140"/>
          </a:xfrm>
          <a:prstGeom prst="rect">
            <a:avLst/>
          </a:prstGeom>
        </p:spPr>
        <p:txBody>
          <a:bodyPr vert="horz" wrap="square" lIns="0" tIns="0" rIns="0" bIns="0"/>
          <a:p>
            <a:pPr algn="l" rtl="0" eaLnBrk="0">
              <a:lnSpc>
                <a:spcPct val="83000"/>
              </a:lnSpc>
            </a:pPr>
            <a:endParaRPr lang="en-US" altLang="en-US" sz="100" dirty="0"/>
          </a:p>
          <a:p>
            <a:pPr marL="66040" indent="0" algn="ctr" eaLnBrk="0" fontAlgn="auto">
              <a:lnSpc>
                <a:spcPct val="110000"/>
              </a:lnSpc>
            </a:pPr>
            <a:r>
              <a:rPr lang="es-ES" sz="2400" kern="0" spc="80" dirty="0">
                <a:ln w="13075" cap="flat" cmpd="sng">
                  <a:solidFill>
                    <a:srgbClr val="0D0B33">
                      <a:alpha val="100000"/>
                    </a:srgbClr>
                  </a:solidFill>
                  <a:prstDash val="solid"/>
                  <a:bevel/>
                </a:ln>
                <a:solidFill>
                  <a:srgbClr val="0D0B33">
                    <a:alpha val="100000"/>
                  </a:srgbClr>
                </a:solidFill>
                <a:latin typeface="Alibaba Sans Thai" panose="020B0503020203040204" charset="-122"/>
                <a:ea typeface="Alibaba Sans Thai" panose="020B0503020203040204" charset="-122"/>
                <a:cs typeface="Arial" panose="020B0604020202020204"/>
              </a:rPr>
              <a:t>Crecer: Escale su riqueza </a:t>
            </a:r>
            <a:r>
              <a:rPr lang="es-ES" sz="2400" kern="0" spc="80" dirty="0" err="1">
                <a:ln w="13075" cap="flat" cmpd="sng">
                  <a:solidFill>
                    <a:srgbClr val="0D0B33">
                      <a:alpha val="100000"/>
                    </a:srgbClr>
                  </a:solidFill>
                  <a:prstDash val="solid"/>
                  <a:bevel/>
                </a:ln>
                <a:solidFill>
                  <a:srgbClr val="0D0B33">
                    <a:alpha val="100000"/>
                  </a:srgbClr>
                </a:solidFill>
                <a:latin typeface="Alibaba Sans Thai" panose="020B0503020203040204" charset="-122"/>
                <a:ea typeface="Alibaba Sans Thai" panose="020B0503020203040204" charset="-122"/>
                <a:cs typeface="Arial" panose="020B0604020202020204"/>
              </a:rPr>
              <a:t>Crypto</a:t>
            </a:r>
            <a:br>
              <a:rPr lang="es-ES" sz="2400" kern="0" spc="80" dirty="0">
                <a:ln w="13075" cap="flat" cmpd="sng">
                  <a:solidFill>
                    <a:srgbClr val="0D0B33">
                      <a:alpha val="100000"/>
                    </a:srgbClr>
                  </a:solidFill>
                  <a:prstDash val="solid"/>
                  <a:bevel/>
                </a:ln>
                <a:solidFill>
                  <a:srgbClr val="0D0B33">
                    <a:alpha val="100000"/>
                  </a:srgbClr>
                </a:solidFill>
                <a:latin typeface="Alibaba Sans Thai" panose="020B0503020203040204" charset="-122"/>
                <a:ea typeface="Alibaba Sans Thai" panose="020B0503020203040204" charset="-122"/>
                <a:cs typeface="Arial" panose="020B0604020202020204"/>
              </a:rPr>
            </a:br>
            <a:r>
              <a:rPr lang="es-AR" sz="900" kern="0" spc="70" dirty="0" err="1">
                <a:solidFill>
                  <a:srgbClr val="0D0B33">
                    <a:alpha val="100000"/>
                  </a:srgbClr>
                </a:solidFill>
                <a:latin typeface="Alibaba Sans Thai" panose="020B0503020203040204" charset="-122"/>
                <a:ea typeface="Alibaba Sans Thai" panose="020B0503020203040204" charset="-122"/>
                <a:cs typeface="Arial" panose="020B0604020202020204"/>
              </a:rPr>
              <a:t>SafePal</a:t>
            </a:r>
            <a:r>
              <a:rPr lang="es-AR" sz="900" kern="0" spc="70" dirty="0">
                <a:solidFill>
                  <a:srgbClr val="0D0B33">
                    <a:alpha val="100000"/>
                  </a:srgbClr>
                </a:solidFill>
                <a:latin typeface="Alibaba Sans Thai" panose="020B0503020203040204" charset="-122"/>
                <a:ea typeface="Alibaba Sans Thai" panose="020B0503020203040204" charset="-122"/>
                <a:cs typeface="Arial" panose="020B0604020202020204"/>
              </a:rPr>
              <a:t> proporciona servicios de gestión de activos diversificados para que los usuarios crezcan y escalen su riqueza criptográfica al alcance de su mano.</a:t>
            </a:r>
            <a:endParaRPr lang="en-US" altLang="en-US" sz="900" dirty="0">
              <a:latin typeface="Alibaba Sans Thai" panose="020B0503020203040204" charset="-122"/>
              <a:ea typeface="Alibaba Sans Thai" panose="020B050302020304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134" name="picture 134"/>
          <p:cNvPicPr>
            <a:picLocks noChangeAspect="1"/>
          </p:cNvPicPr>
          <p:nvPr>
            <p:custDataLst>
              <p:tags r:id="rId3"/>
            </p:custDataLst>
          </p:nvPr>
        </p:nvPicPr>
        <p:blipFill>
          <a:blip r:embed="rId4"/>
          <a:stretch>
            <a:fillRect/>
          </a:stretch>
        </p:blipFill>
        <p:spPr>
          <a:xfrm rot="21600000">
            <a:off x="318515" y="2046731"/>
            <a:ext cx="3302305" cy="2862072"/>
          </a:xfrm>
          <a:prstGeom prst="rect">
            <a:avLst/>
          </a:prstGeom>
        </p:spPr>
      </p:pic>
      <p:pic>
        <p:nvPicPr>
          <p:cNvPr id="136" name="picture 136"/>
          <p:cNvPicPr>
            <a:picLocks noChangeAspect="1"/>
          </p:cNvPicPr>
          <p:nvPr>
            <p:custDataLst>
              <p:tags r:id="rId5"/>
            </p:custDataLst>
          </p:nvPr>
        </p:nvPicPr>
        <p:blipFill>
          <a:blip r:embed="rId6"/>
          <a:stretch>
            <a:fillRect/>
          </a:stretch>
        </p:blipFill>
        <p:spPr>
          <a:xfrm rot="21600000">
            <a:off x="5132832" y="2072766"/>
            <a:ext cx="2795651" cy="2651633"/>
          </a:xfrm>
          <a:prstGeom prst="rect">
            <a:avLst/>
          </a:prstGeom>
        </p:spPr>
      </p:pic>
      <p:sp>
        <p:nvSpPr>
          <p:cNvPr id="2" name="textbox 138"/>
          <p:cNvSpPr/>
          <p:nvPr>
            <p:custDataLst>
              <p:tags r:id="rId7"/>
            </p:custDataLst>
          </p:nvPr>
        </p:nvSpPr>
        <p:spPr>
          <a:xfrm>
            <a:off x="4580566" y="505806"/>
            <a:ext cx="3974111" cy="1540923"/>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es-ES" sz="2400" kern="0" spc="8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Rastrear y Comerciar</a:t>
            </a:r>
            <a:endParaRPr lang="en-US" altLang="en-US" sz="2400" dirty="0"/>
          </a:p>
          <a:p>
            <a:pPr marL="88900" algn="l" rtl="0" eaLnBrk="0">
              <a:lnSpc>
                <a:spcPts val="1100"/>
              </a:lnSpc>
              <a:spcBef>
                <a:spcPts val="1330"/>
              </a:spcBef>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N</a:t>
            </a:r>
            <a:r>
              <a:rPr lang="es-ES"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unca se pierda un movimiento de mercado mediante el seguimiento de información de mercado a tiempo real</a:t>
            </a:r>
            <a:endParaRPr lang="en-US" altLang="en-US" sz="900" dirty="0">
              <a:latin typeface="Alibaba Sans Thai" panose="020B0503020203040204" charset="-122"/>
              <a:ea typeface="Alibaba Sans Thai" panose="020B0503020203040204" charset="-122"/>
              <a:cs typeface="Alibaba Sans Thai" panose="020B0503020203040204" charset="-122"/>
            </a:endParaRPr>
          </a:p>
          <a:p>
            <a:pPr marL="89535" indent="-635" algn="l" rtl="0" eaLnBrk="0">
              <a:lnSpc>
                <a:spcPct val="119000"/>
              </a:lnSpc>
              <a:spcBef>
                <a:spcPts val="335"/>
              </a:spcBef>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s-ES"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Operaciones al alcance de su mano con la mejor liquidez aportada por </a:t>
            </a:r>
            <a:r>
              <a:rPr lang="es-ES" sz="9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Binance</a:t>
            </a:r>
            <a:r>
              <a:rPr lang="es-ES"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MEXC, </a:t>
            </a:r>
            <a:r>
              <a:rPr lang="es-ES" sz="9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Bitget</a:t>
            </a:r>
            <a:r>
              <a:rPr lang="es-ES"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1inch, 0X y más</a:t>
            </a:r>
            <a:r>
              <a:rPr lang="es-ES" sz="900" kern="0" spc="12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endParaRPr lang="es-ES"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89535" indent="-635" algn="l" rtl="0" eaLnBrk="0">
              <a:lnSpc>
                <a:spcPct val="119000"/>
              </a:lnSpc>
              <a:spcBef>
                <a:spcPts val="335"/>
              </a:spcBef>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9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Ag</a:t>
            </a:r>
            <a:r>
              <a:rPr lang="es-ES" sz="9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regando tanto CEX como DEX para una experiencia comercial fluida</a:t>
            </a:r>
            <a:endParaRPr lang="en-US" altLang="en-US" sz="900" dirty="0">
              <a:latin typeface="Alibaba Sans Thai" panose="020B0503020203040204" charset="-122"/>
              <a:ea typeface="Alibaba Sans Thai" panose="020B0503020203040204" charset="-122"/>
              <a:cs typeface="Alibaba Sans Thai" panose="020B0503020203040204" charset="-122"/>
            </a:endParaRPr>
          </a:p>
        </p:txBody>
      </p:sp>
      <p:sp>
        <p:nvSpPr>
          <p:cNvPr id="142" name="textbox 142"/>
          <p:cNvSpPr/>
          <p:nvPr>
            <p:custDataLst>
              <p:tags r:id="rId8"/>
            </p:custDataLst>
          </p:nvPr>
        </p:nvSpPr>
        <p:spPr>
          <a:xfrm>
            <a:off x="406050" y="505807"/>
            <a:ext cx="3333750" cy="112141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es-ES" sz="2400" kern="0" spc="6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Intercambio y Puente</a:t>
            </a:r>
            <a:endParaRPr lang="en-US" altLang="en-US" sz="2400" dirty="0"/>
          </a:p>
          <a:p>
            <a:pPr algn="l" rtl="0" eaLnBrk="0">
              <a:lnSpc>
                <a:spcPct val="100000"/>
              </a:lnSpc>
            </a:pPr>
            <a:endParaRPr lang="en-US" altLang="en-US" sz="1100" dirty="0"/>
          </a:p>
          <a:p>
            <a:pPr marL="72390" indent="2540" algn="l" rtl="0" eaLnBrk="0">
              <a:lnSpc>
                <a:spcPct val="124000"/>
              </a:lnSpc>
              <a:spcBef>
                <a:spcPts val="0"/>
              </a:spcBef>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s-ES"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Agregador de intercambio integrado con canales tanto DEX como CEX, ofreciendo variadas opciones para migración de activos a través de cadenas</a:t>
            </a:r>
            <a:endParaRPr lang="en-US" altLang="en-US" sz="900" dirty="0">
              <a:latin typeface="Alibaba Sans Thai" panose="020B0503020203040204" charset="-122"/>
              <a:ea typeface="Alibaba Sans Thai" panose="020B0503020203040204" charset="-122"/>
              <a:cs typeface="Alibaba Sans Thai" panose="020B0503020203040204" charset="-122"/>
            </a:endParaRPr>
          </a:p>
        </p:txBody>
      </p:sp>
      <p:pic>
        <p:nvPicPr>
          <p:cNvPr id="144" name="picture 144"/>
          <p:cNvPicPr>
            <a:picLocks noChangeAspect="1"/>
          </p:cNvPicPr>
          <p:nvPr>
            <p:custDataLst>
              <p:tags r:id="rId9"/>
            </p:custDataLst>
          </p:nvPr>
        </p:nvPicPr>
        <p:blipFill>
          <a:blip r:embed="rId10"/>
          <a:stretch>
            <a:fillRect/>
          </a:stretch>
        </p:blipFill>
        <p:spPr>
          <a:xfrm rot="21600000">
            <a:off x="4193222" y="598804"/>
            <a:ext cx="9524" cy="413638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148" name="picture 148"/>
          <p:cNvPicPr>
            <a:picLocks noChangeAspect="1"/>
          </p:cNvPicPr>
          <p:nvPr>
            <p:custDataLst>
              <p:tags r:id="rId3"/>
            </p:custDataLst>
          </p:nvPr>
        </p:nvPicPr>
        <p:blipFill>
          <a:blip r:embed="rId4"/>
          <a:stretch>
            <a:fillRect/>
          </a:stretch>
        </p:blipFill>
        <p:spPr>
          <a:xfrm rot="21600000">
            <a:off x="4863083" y="2008729"/>
            <a:ext cx="3212775" cy="2835030"/>
          </a:xfrm>
          <a:prstGeom prst="rect">
            <a:avLst/>
          </a:prstGeom>
        </p:spPr>
      </p:pic>
      <p:sp>
        <p:nvSpPr>
          <p:cNvPr id="150" name="textbox 150"/>
          <p:cNvSpPr/>
          <p:nvPr>
            <p:custDataLst>
              <p:tags r:id="rId5"/>
            </p:custDataLst>
          </p:nvPr>
        </p:nvSpPr>
        <p:spPr>
          <a:xfrm>
            <a:off x="4284980" y="506095"/>
            <a:ext cx="4711065" cy="148717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es-ES" sz="2200" kern="0" spc="6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Invierta y Obtenga Rendimiento</a:t>
            </a:r>
            <a:endParaRPr lang="en-US" altLang="en-US" sz="2200" dirty="0">
              <a:latin typeface="Alibaba Sans Thai" panose="020B0503020203040204" charset="-122"/>
              <a:ea typeface="Alibaba Sans Thai" panose="020B0503020203040204" charset="-122"/>
            </a:endParaRPr>
          </a:p>
          <a:p>
            <a:pPr marL="60960" indent="-635" eaLnBrk="0">
              <a:lnSpc>
                <a:spcPct val="119000"/>
              </a:lnSpc>
              <a:spcBef>
                <a:spcPts val="1330"/>
              </a:spcBef>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s-AR"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es-AR" sz="10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SafePal</a:t>
            </a:r>
            <a:r>
              <a:rPr lang="es-AR"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es-AR" sz="10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Earn</a:t>
            </a:r>
            <a:r>
              <a:rPr lang="es-AR"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Un agregador de rendimiento de </a:t>
            </a:r>
            <a:r>
              <a:rPr lang="es-AR" sz="10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DeFi</a:t>
            </a:r>
            <a:r>
              <a:rPr lang="es-AR"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incorporado que elimina la molestia de la inversión de </a:t>
            </a:r>
            <a:r>
              <a:rPr lang="es-AR" sz="10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Staking</a:t>
            </a:r>
            <a:r>
              <a:rPr lang="es-AR"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en </a:t>
            </a:r>
            <a:r>
              <a:rPr lang="es-AR" sz="10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DeFi</a:t>
            </a:r>
            <a:endParaRPr lang="en-US" altLang="en-US" sz="1000" dirty="0">
              <a:latin typeface="Alibaba Sans Thai" panose="020B0503020203040204" charset="-122"/>
              <a:ea typeface="Alibaba Sans Thai" panose="020B0503020203040204" charset="-122"/>
              <a:cs typeface="Alibaba Sans Thai" panose="020B0503020203040204" charset="-122"/>
            </a:endParaRPr>
          </a:p>
          <a:p>
            <a:pPr algn="l" rtl="0" eaLnBrk="0">
              <a:lnSpc>
                <a:spcPct val="129000"/>
              </a:lnSpc>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 </a:t>
            </a:r>
            <a:r>
              <a:rPr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Wallet</a:t>
            </a:r>
            <a:r>
              <a:rPr sz="1000" kern="0" spc="10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Holder</a:t>
            </a:r>
            <a:r>
              <a:rPr sz="1000" kern="0" spc="10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Offering </a:t>
            </a:r>
            <a:r>
              <a:rPr lang="es-ES"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y</a:t>
            </a:r>
            <a:r>
              <a:rPr sz="1000" kern="0" spc="9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Giftbox</a:t>
            </a:r>
            <a:r>
              <a:rPr lang="es-ES"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Programas exclusivos que ofrecen </a:t>
            </a:r>
            <a:endParaRPr lang="es-ES"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algn="l" rtl="0" eaLnBrk="0">
              <a:lnSpc>
                <a:spcPct val="129000"/>
              </a:lnSpc>
            </a:pPr>
            <a:r>
              <a:rPr lang="en-US" altLang="es-ES"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es-ES" sz="10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oportunidades tempranas de inversión en proyectos emergentes</a:t>
            </a:r>
            <a:endParaRPr lang="en-US" altLang="en-US" sz="1000" dirty="0">
              <a:latin typeface="Alibaba Sans Thai" panose="020B0503020203040204" charset="-122"/>
              <a:ea typeface="Alibaba Sans Thai" panose="020B0503020203040204" charset="-122"/>
              <a:cs typeface="Alibaba Sans Thai" panose="020B0503020203040204" charset="-122"/>
            </a:endParaRPr>
          </a:p>
        </p:txBody>
      </p:sp>
      <p:sp>
        <p:nvSpPr>
          <p:cNvPr id="154" name="textbox 154"/>
          <p:cNvSpPr/>
          <p:nvPr>
            <p:custDataLst>
              <p:tags r:id="rId6"/>
            </p:custDataLst>
          </p:nvPr>
        </p:nvSpPr>
        <p:spPr>
          <a:xfrm>
            <a:off x="406050" y="505807"/>
            <a:ext cx="3480434" cy="1487169"/>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es-ES" sz="22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Navegue y Explore</a:t>
            </a:r>
            <a:endParaRPr lang="en-US" altLang="en-US" sz="2200" dirty="0">
              <a:latin typeface="Alibaba Sans Thai" panose="020B0503020203040204" charset="-122"/>
              <a:ea typeface="Alibaba Sans Thai" panose="020B0503020203040204" charset="-122"/>
            </a:endParaRPr>
          </a:p>
          <a:p>
            <a:pPr marL="76200" indent="-635" algn="l" rtl="0" eaLnBrk="0">
              <a:lnSpc>
                <a:spcPct val="119000"/>
              </a:lnSpc>
              <a:spcBef>
                <a:spcPts val="1330"/>
              </a:spcBef>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Explore,</a:t>
            </a:r>
            <a:r>
              <a:rPr lang="es-ES"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navegue, marque y acceda a sus </a:t>
            </a:r>
            <a:r>
              <a:rPr lang="es-ES" sz="9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dApps</a:t>
            </a:r>
            <a:r>
              <a:rPr lang="es-ES"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favoritas en un solo lugar de manera segura con nuestro Mecanismo de Filtrado de </a:t>
            </a:r>
            <a:r>
              <a:rPr lang="es-ES" sz="9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dApp</a:t>
            </a:r>
            <a:r>
              <a:rPr lang="es-ES"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t>
            </a:r>
            <a:endParaRPr lang="en-US" altLang="en-US" sz="900" dirty="0">
              <a:latin typeface="Alibaba Sans Thai" panose="020B0503020203040204" charset="-122"/>
              <a:ea typeface="Alibaba Sans Thai" panose="020B0503020203040204" charset="-122"/>
              <a:cs typeface="Alibaba Sans Thai" panose="020B0503020203040204" charset="-122"/>
            </a:endParaRPr>
          </a:p>
          <a:p>
            <a:pPr algn="l" rtl="0" eaLnBrk="0">
              <a:lnSpc>
                <a:spcPct val="136000"/>
              </a:lnSpc>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 </a:t>
            </a:r>
            <a:r>
              <a:rPr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a:t>
            </a:r>
            <a:r>
              <a:rPr lang="es-ES" sz="9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escubra</a:t>
            </a:r>
            <a:r>
              <a:rPr lang="es-ES"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las herramientas amigables habilitadas por</a:t>
            </a:r>
            <a:endParaRPr lang="es-ES"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algn="l" rtl="0" eaLnBrk="0">
              <a:lnSpc>
                <a:spcPct val="136000"/>
              </a:lnSpc>
            </a:pPr>
            <a:r>
              <a:rPr lang="es-ES"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en-US" altLang="es-ES"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es-ES" sz="9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SafePal</a:t>
            </a:r>
            <a:r>
              <a:rPr lang="es-ES"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como el </a:t>
            </a:r>
            <a:r>
              <a:rPr sz="9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Revoke</a:t>
            </a:r>
            <a:r>
              <a:rPr sz="900" kern="0" spc="1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9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Manager,</a:t>
            </a:r>
            <a:r>
              <a:rPr sz="900" kern="0" spc="1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9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LP</a:t>
            </a:r>
            <a:r>
              <a:rPr sz="900" kern="0" spc="9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9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Center an</a:t>
            </a:r>
            <a:r>
              <a:rPr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a:t>
            </a:r>
            <a:r>
              <a:rPr sz="900" kern="0" spc="11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m</a:t>
            </a:r>
            <a:r>
              <a:rPr lang="es-ES" sz="9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ás</a:t>
            </a:r>
            <a:endParaRPr lang="en-US" altLang="en-US" sz="900" dirty="0">
              <a:latin typeface="Alibaba Sans Thai" panose="020B0503020203040204" charset="-122"/>
              <a:ea typeface="Alibaba Sans Thai" panose="020B0503020203040204" charset="-122"/>
              <a:cs typeface="Alibaba Sans Thai" panose="020B0503020203040204" charset="-122"/>
            </a:endParaRPr>
          </a:p>
        </p:txBody>
      </p:sp>
      <p:pic>
        <p:nvPicPr>
          <p:cNvPr id="156" name="picture 156"/>
          <p:cNvPicPr>
            <a:picLocks noChangeAspect="1"/>
          </p:cNvPicPr>
          <p:nvPr>
            <p:custDataLst>
              <p:tags r:id="rId7"/>
            </p:custDataLst>
          </p:nvPr>
        </p:nvPicPr>
        <p:blipFill>
          <a:blip r:embed="rId8"/>
          <a:stretch>
            <a:fillRect/>
          </a:stretch>
        </p:blipFill>
        <p:spPr>
          <a:xfrm rot="21600000">
            <a:off x="513588" y="2033016"/>
            <a:ext cx="1510283" cy="2702051"/>
          </a:xfrm>
          <a:prstGeom prst="rect">
            <a:avLst/>
          </a:prstGeom>
        </p:spPr>
      </p:pic>
      <p:pic>
        <p:nvPicPr>
          <p:cNvPr id="158" name="picture 158"/>
          <p:cNvPicPr>
            <a:picLocks noChangeAspect="1"/>
          </p:cNvPicPr>
          <p:nvPr>
            <p:custDataLst>
              <p:tags r:id="rId9"/>
            </p:custDataLst>
          </p:nvPr>
        </p:nvPicPr>
        <p:blipFill>
          <a:blip r:embed="rId10"/>
          <a:stretch>
            <a:fillRect/>
          </a:stretch>
        </p:blipFill>
        <p:spPr>
          <a:xfrm rot="21600000">
            <a:off x="2080260" y="2136647"/>
            <a:ext cx="1397507" cy="2598420"/>
          </a:xfrm>
          <a:prstGeom prst="rect">
            <a:avLst/>
          </a:prstGeom>
        </p:spPr>
      </p:pic>
      <p:pic>
        <p:nvPicPr>
          <p:cNvPr id="162" name="picture 162"/>
          <p:cNvPicPr>
            <a:picLocks noChangeAspect="1"/>
          </p:cNvPicPr>
          <p:nvPr>
            <p:custDataLst>
              <p:tags r:id="rId11"/>
            </p:custDataLst>
          </p:nvPr>
        </p:nvPicPr>
        <p:blipFill>
          <a:blip r:embed="rId12"/>
          <a:stretch>
            <a:fillRect/>
          </a:stretch>
        </p:blipFill>
        <p:spPr>
          <a:xfrm rot="21600000">
            <a:off x="4193222" y="598804"/>
            <a:ext cx="9524" cy="413638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2" name="Picture 1"/>
          <p:cNvPicPr>
            <a:picLocks noChangeAspect="1"/>
          </p:cNvPicPr>
          <p:nvPr>
            <p:custDataLst>
              <p:tags r:id="rId3"/>
            </p:custDataLst>
          </p:nvPr>
        </p:nvPicPr>
        <p:blipFill>
          <a:blip r:embed="rId4"/>
          <a:stretch>
            <a:fillRect/>
          </a:stretch>
        </p:blipFill>
        <p:spPr>
          <a:xfrm>
            <a:off x="0" y="0"/>
            <a:ext cx="9130030" cy="509651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176" name="picture 176"/>
          <p:cNvPicPr>
            <a:picLocks noChangeAspect="1"/>
          </p:cNvPicPr>
          <p:nvPr>
            <p:custDataLst>
              <p:tags r:id="rId3"/>
            </p:custDataLst>
          </p:nvPr>
        </p:nvPicPr>
        <p:blipFill>
          <a:blip r:embed="rId4"/>
          <a:stretch>
            <a:fillRect/>
          </a:stretch>
        </p:blipFill>
        <p:spPr>
          <a:xfrm rot="21600000">
            <a:off x="6051139" y="1035064"/>
            <a:ext cx="2451272" cy="3000981"/>
          </a:xfrm>
          <a:prstGeom prst="rect">
            <a:avLst/>
          </a:prstGeom>
        </p:spPr>
      </p:pic>
      <p:sp>
        <p:nvSpPr>
          <p:cNvPr id="178" name="textbox 178"/>
          <p:cNvSpPr/>
          <p:nvPr>
            <p:custDataLst>
              <p:tags r:id="rId5"/>
            </p:custDataLst>
          </p:nvPr>
        </p:nvSpPr>
        <p:spPr>
          <a:xfrm>
            <a:off x="508625" y="1336282"/>
            <a:ext cx="5621020" cy="2759075"/>
          </a:xfrm>
          <a:prstGeom prst="rect">
            <a:avLst/>
          </a:prstGeom>
        </p:spPr>
        <p:txBody>
          <a:bodyPr vert="horz" wrap="square" lIns="0" tIns="0" rIns="0" bIns="0"/>
          <a:p>
            <a:pPr algn="l" rtl="0" eaLnBrk="0">
              <a:lnSpc>
                <a:spcPct val="84000"/>
              </a:lnSpc>
            </a:pPr>
            <a:endParaRPr lang="en-US" altLang="en-US" sz="100" dirty="0"/>
          </a:p>
          <a:p>
            <a:pPr marL="20320" algn="l" rtl="0" eaLnBrk="0">
              <a:lnSpc>
                <a:spcPct val="85000"/>
              </a:lnSpc>
            </a:pPr>
            <a:r>
              <a:rPr sz="1400" b="1" kern="0" spc="-10" dirty="0" err="1">
                <a:solidFill>
                  <a:srgbClr val="79EFBD">
                    <a:alpha val="100000"/>
                  </a:srgbClr>
                </a:solidFill>
                <a:latin typeface="Alibaba Sans Thai" panose="020B0503020203040204" charset="-122"/>
                <a:ea typeface="Alibaba Sans Thai" panose="020B0503020203040204" charset="-122"/>
                <a:cs typeface="Alibaba Sans" panose="020B0503020203040204"/>
              </a:rPr>
              <a:t>SafePal</a:t>
            </a:r>
            <a:r>
              <a:rPr sz="1400" b="1" kern="0" spc="-10" dirty="0">
                <a:solidFill>
                  <a:srgbClr val="79EFBD">
                    <a:alpha val="100000"/>
                  </a:srgbClr>
                </a:solidFill>
                <a:latin typeface="Alibaba Sans Thai" panose="020B0503020203040204" charset="-122"/>
                <a:ea typeface="Alibaba Sans Thai" panose="020B0503020203040204" charset="-122"/>
                <a:cs typeface="Alibaba Sans" panose="020B0503020203040204"/>
              </a:rPr>
              <a:t> </a:t>
            </a:r>
            <a:r>
              <a:rPr lang="es-ES" sz="1400" b="1" kern="0" spc="-10" dirty="0">
                <a:solidFill>
                  <a:srgbClr val="79EFBD">
                    <a:alpha val="100000"/>
                  </a:srgbClr>
                </a:solidFill>
                <a:latin typeface="Alibaba Sans Thai" panose="020B0503020203040204" charset="-122"/>
                <a:ea typeface="Alibaba Sans Thai" panose="020B0503020203040204" charset="-122"/>
                <a:cs typeface="Alibaba Sans" panose="020B0503020203040204"/>
              </a:rPr>
              <a:t>como puente de incorporación de usuarios a las cadenas públicas</a:t>
            </a:r>
            <a:endParaRPr lang="en-US" altLang="en-US" sz="1400" dirty="0">
              <a:latin typeface="Alibaba Sans Thai" panose="020B0503020203040204" charset="-122"/>
              <a:ea typeface="Alibaba Sans Thai" panose="020B0503020203040204" charset="-122"/>
            </a:endParaRPr>
          </a:p>
          <a:p>
            <a:pPr marL="20955" algn="l" rtl="0" eaLnBrk="0" fontAlgn="auto">
              <a:lnSpc>
                <a:spcPct val="110000"/>
              </a:lnSpc>
              <a:spcBef>
                <a:spcPts val="360"/>
              </a:spcBef>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900" kern="0" spc="4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SafePal</a:t>
            </a:r>
            <a:r>
              <a:rPr lang="es-ES" sz="900" kern="0" spc="10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brinda soporte integral de billetera a nuestros socios de cadena de bloques, incluyendo sus redes principales, monedas nativas, estándares de tokens, aplicaciones descentralizadas y estándares de NFT.</a:t>
            </a:r>
            <a:endParaRPr lang="es-ES" sz="900" kern="0" spc="10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20955" algn="l" rtl="0" eaLnBrk="0" fontAlgn="auto">
              <a:lnSpc>
                <a:spcPct val="110000"/>
              </a:lnSpc>
              <a:spcBef>
                <a:spcPts val="360"/>
              </a:spcBef>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s-ES"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Además de eso, ofrecemos todo un conjunto de contenido educativo que guía a los usuarios a través de estos ecosistemas de cadenas de bloques para proteger sus activos cripto.</a:t>
            </a:r>
            <a:endParaRPr lang="en-US" altLang="en-US" sz="900" dirty="0">
              <a:latin typeface="Alibaba Sans Thai" panose="020B0503020203040204" charset="-122"/>
              <a:ea typeface="Alibaba Sans Thai" panose="020B0503020203040204" charset="-122"/>
              <a:cs typeface="Alibaba Sans Thai" panose="020B0503020203040204" charset="-122"/>
            </a:endParaRPr>
          </a:p>
          <a:p>
            <a:pPr marL="17780" indent="2540" algn="l" rtl="0" eaLnBrk="0" fontAlgn="auto">
              <a:lnSpc>
                <a:spcPct val="110000"/>
              </a:lnSpc>
              <a:spcBef>
                <a:spcPts val="310"/>
              </a:spcBef>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9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SafePal</a:t>
            </a:r>
            <a:r>
              <a:rPr lang="es-ES"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también se asocia con fundaciones </a:t>
            </a:r>
            <a:r>
              <a:rPr lang="es-ES" sz="900" kern="0" spc="3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blockchain</a:t>
            </a:r>
            <a:r>
              <a:rPr lang="es-ES" sz="900" kern="0" spc="3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para impulsar su crecimiento ecológico soportando sus proyectos en etapa inicial.</a:t>
            </a:r>
            <a:endParaRPr lang="en-US" altLang="en-US" sz="900" dirty="0">
              <a:latin typeface="Alibaba Sans Thai" panose="020B0503020203040204" charset="-122"/>
              <a:ea typeface="Alibaba Sans Thai" panose="020B0503020203040204" charset="-122"/>
              <a:cs typeface="Alibaba Sans Thai" panose="020B0503020203040204" charset="-122"/>
            </a:endParaRPr>
          </a:p>
          <a:p>
            <a:pPr algn="l" rtl="0" eaLnBrk="0" fontAlgn="auto">
              <a:lnSpc>
                <a:spcPct val="110000"/>
              </a:lnSpc>
            </a:pPr>
            <a:endParaRPr lang="en-US" altLang="en-US" sz="1000" dirty="0"/>
          </a:p>
          <a:p>
            <a:pPr marL="20320" eaLnBrk="0" fontAlgn="auto">
              <a:lnSpc>
                <a:spcPct val="110000"/>
              </a:lnSpc>
              <a:spcBef>
                <a:spcPts val="425"/>
              </a:spcBef>
            </a:pPr>
            <a:r>
              <a:rPr lang="es-AR" sz="1400" b="1" kern="0" dirty="0" err="1">
                <a:solidFill>
                  <a:srgbClr val="79EFBD">
                    <a:alpha val="100000"/>
                  </a:srgbClr>
                </a:solidFill>
                <a:latin typeface="Alibaba Sans Thai" panose="020B0503020203040204" charset="-122"/>
                <a:ea typeface="Alibaba Sans Thai" panose="020B0503020203040204" charset="-122"/>
                <a:cs typeface="Alibaba Sans" panose="020B0503020203040204"/>
              </a:rPr>
              <a:t>SafePal</a:t>
            </a:r>
            <a:r>
              <a:rPr lang="es-AR" sz="1400" b="1" kern="0" dirty="0">
                <a:solidFill>
                  <a:srgbClr val="79EFBD">
                    <a:alpha val="100000"/>
                  </a:srgbClr>
                </a:solidFill>
                <a:latin typeface="Alibaba Sans Thai" panose="020B0503020203040204" charset="-122"/>
                <a:ea typeface="Alibaba Sans Thai" panose="020B0503020203040204" charset="-122"/>
                <a:cs typeface="Alibaba Sans" panose="020B0503020203040204"/>
              </a:rPr>
              <a:t> como puerta de entrada de adquisición de usuarios para proyectos</a:t>
            </a:r>
            <a:br>
              <a:rPr lang="es-AR" sz="1400" b="1" kern="0" dirty="0">
                <a:solidFill>
                  <a:srgbClr val="79EFBD">
                    <a:alpha val="100000"/>
                  </a:srgbClr>
                </a:solidFill>
                <a:latin typeface="Alibaba Sans Thai" panose="020B0503020203040204" charset="-122"/>
                <a:ea typeface="Alibaba Sans Thai" panose="020B0503020203040204" charset="-122"/>
                <a:cs typeface="Alibaba Sans" panose="020B0503020203040204"/>
              </a:rPr>
            </a:b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s-ES" sz="10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Con una base de usuarios grande y activa, </a:t>
            </a:r>
            <a:r>
              <a:rPr lang="es-ES" sz="1000" kern="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SafePal</a:t>
            </a:r>
            <a:r>
              <a:rPr lang="es-ES" sz="10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se ha convertido en una de las plataformas de adquisición de usuarios más influyentes para proyectos de </a:t>
            </a:r>
            <a:r>
              <a:rPr lang="es-ES" sz="1000" kern="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blockchain</a:t>
            </a:r>
            <a:r>
              <a:rPr lang="es-ES" sz="10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para educar, adquirir y convertir usuarios criptográficos reales y de alta calidad.</a:t>
            </a:r>
            <a:r>
              <a:rPr lang="es-ES" sz="1000" kern="0" spc="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t>
            </a:r>
            <a:endParaRPr lang="en-US" altLang="en-US" sz="1000" dirty="0">
              <a:latin typeface="Alibaba Sans Thai" panose="020B0503020203040204" charset="-122"/>
              <a:ea typeface="Alibaba Sans Thai" panose="020B0503020203040204" charset="-122"/>
              <a:cs typeface="Alibaba Sans Thai" panose="020B0503020203040204" charset="-122"/>
            </a:endParaRPr>
          </a:p>
          <a:p>
            <a:pPr marL="17780" indent="2540" algn="l" rtl="0" eaLnBrk="0" fontAlgn="auto">
              <a:lnSpc>
                <a:spcPct val="110000"/>
              </a:lnSpc>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s-ES" sz="1000" kern="0" spc="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Hemos creado campañas con misiones exitosas para más de 30 proyectos cubriendo segmento </a:t>
            </a:r>
            <a:r>
              <a:rPr lang="es-ES" sz="1000" kern="0" spc="0" dirty="0" err="1">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DeFi</a:t>
            </a:r>
            <a:r>
              <a:rPr lang="es-ES" sz="1000" kern="0" spc="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NFT, DEX, CEX y más.</a:t>
            </a:r>
            <a:endParaRPr lang="en-US" altLang="en-US" sz="1000" dirty="0">
              <a:latin typeface="Alibaba Sans Thai" panose="020B0503020203040204" charset="-122"/>
              <a:ea typeface="Alibaba Sans Thai" panose="020B0503020203040204" charset="-122"/>
              <a:cs typeface="Alibaba Sans Thai" panose="020B0503020203040204" charset="-122"/>
            </a:endParaRPr>
          </a:p>
        </p:txBody>
      </p:sp>
      <p:sp>
        <p:nvSpPr>
          <p:cNvPr id="180" name="textbox 180"/>
          <p:cNvSpPr/>
          <p:nvPr>
            <p:custDataLst>
              <p:tags r:id="rId6"/>
            </p:custDataLst>
          </p:nvPr>
        </p:nvSpPr>
        <p:spPr>
          <a:xfrm>
            <a:off x="394335" y="507365"/>
            <a:ext cx="5102225" cy="527050"/>
          </a:xfrm>
          <a:prstGeom prst="rect">
            <a:avLst/>
          </a:prstGeom>
        </p:spPr>
        <p:txBody>
          <a:bodyPr vert="horz" wrap="square" lIns="0" tIns="0" rIns="0" bIns="0"/>
          <a:p>
            <a:pPr algn="l" rtl="0" eaLnBrk="0">
              <a:lnSpc>
                <a:spcPct val="83000"/>
              </a:lnSpc>
            </a:pPr>
            <a:endParaRPr lang="en-US" altLang="en-US" sz="100" dirty="0"/>
          </a:p>
          <a:p>
            <a:pPr marL="12700" algn="l" rtl="0" eaLnBrk="0">
              <a:lnSpc>
                <a:spcPts val="2895"/>
              </a:lnSpc>
            </a:pPr>
            <a:r>
              <a:rPr lang="es-ES" sz="2400" kern="0" spc="50" dirty="0">
                <a:ln w="797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pitchFamily="34" charset="0"/>
              </a:rPr>
              <a:t>Vamos más allá como Monedero</a:t>
            </a:r>
            <a:endParaRPr lang="es-ES" altLang="en-US" sz="2400" kern="0" spc="50" dirty="0">
              <a:ln w="797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pitchFamily="34" charset="0"/>
            </a:endParaRPr>
          </a:p>
        </p:txBody>
      </p:sp>
      <p:pic>
        <p:nvPicPr>
          <p:cNvPr id="184" name="picture 184"/>
          <p:cNvPicPr>
            <a:picLocks noChangeAspect="1"/>
          </p:cNvPicPr>
          <p:nvPr>
            <p:custDataLst>
              <p:tags r:id="rId7"/>
            </p:custDataLst>
          </p:nvPr>
        </p:nvPicPr>
        <p:blipFill>
          <a:blip r:embed="rId8"/>
          <a:stretch>
            <a:fillRect/>
          </a:stretch>
        </p:blipFill>
        <p:spPr>
          <a:xfrm rot="21600000">
            <a:off x="6710680" y="1380490"/>
            <a:ext cx="1272540" cy="269875"/>
          </a:xfrm>
          <a:prstGeom prst="rect">
            <a:avLst/>
          </a:prstGeom>
        </p:spPr>
      </p:pic>
      <p:pic>
        <p:nvPicPr>
          <p:cNvPr id="186" name="picture 186"/>
          <p:cNvPicPr>
            <a:picLocks noChangeAspect="1"/>
          </p:cNvPicPr>
          <p:nvPr>
            <p:custDataLst>
              <p:tags r:id="rId9"/>
            </p:custDataLst>
          </p:nvPr>
        </p:nvPicPr>
        <p:blipFill>
          <a:blip r:embed="rId10"/>
          <a:stretch>
            <a:fillRect/>
          </a:stretch>
        </p:blipFill>
        <p:spPr>
          <a:xfrm rot="21600000">
            <a:off x="6723888" y="643127"/>
            <a:ext cx="1042416" cy="225552"/>
          </a:xfrm>
          <a:prstGeom prst="rect">
            <a:avLst/>
          </a:prstGeom>
        </p:spPr>
      </p:pic>
      <p:pic>
        <p:nvPicPr>
          <p:cNvPr id="188" name="picture 188"/>
          <p:cNvPicPr>
            <a:picLocks noChangeAspect="1"/>
          </p:cNvPicPr>
          <p:nvPr>
            <p:custDataLst>
              <p:tags r:id="rId11"/>
            </p:custDataLst>
          </p:nvPr>
        </p:nvPicPr>
        <p:blipFill>
          <a:blip r:embed="rId12"/>
          <a:stretch>
            <a:fillRect/>
          </a:stretch>
        </p:blipFill>
        <p:spPr>
          <a:xfrm rot="21600000">
            <a:off x="6743700" y="4107179"/>
            <a:ext cx="864107" cy="242316"/>
          </a:xfrm>
          <a:prstGeom prst="rect">
            <a:avLst/>
          </a:prstGeom>
        </p:spPr>
      </p:pic>
      <p:pic>
        <p:nvPicPr>
          <p:cNvPr id="190" name="picture 190"/>
          <p:cNvPicPr>
            <a:picLocks noChangeAspect="1"/>
          </p:cNvPicPr>
          <p:nvPr>
            <p:custDataLst>
              <p:tags r:id="rId13"/>
            </p:custDataLst>
          </p:nvPr>
        </p:nvPicPr>
        <p:blipFill>
          <a:blip r:embed="rId14"/>
          <a:stretch>
            <a:fillRect/>
          </a:stretch>
        </p:blipFill>
        <p:spPr>
          <a:xfrm rot="21600000">
            <a:off x="6750622" y="1952163"/>
            <a:ext cx="972458" cy="193788"/>
          </a:xfrm>
          <a:prstGeom prst="rect">
            <a:avLst/>
          </a:prstGeom>
        </p:spPr>
      </p:pic>
      <p:pic>
        <p:nvPicPr>
          <p:cNvPr id="192" name="picture 192"/>
          <p:cNvPicPr>
            <a:picLocks noChangeAspect="1"/>
          </p:cNvPicPr>
          <p:nvPr>
            <p:custDataLst>
              <p:tags r:id="rId15"/>
            </p:custDataLst>
          </p:nvPr>
        </p:nvPicPr>
        <p:blipFill>
          <a:blip r:embed="rId16"/>
          <a:stretch>
            <a:fillRect/>
          </a:stretch>
        </p:blipFill>
        <p:spPr>
          <a:xfrm rot="21600000">
            <a:off x="6725411" y="2967227"/>
            <a:ext cx="845819" cy="207264"/>
          </a:xfrm>
          <a:prstGeom prst="rect">
            <a:avLst/>
          </a:prstGeom>
        </p:spPr>
      </p:pic>
      <p:pic>
        <p:nvPicPr>
          <p:cNvPr id="194" name="picture 194"/>
          <p:cNvPicPr>
            <a:picLocks noChangeAspect="1"/>
          </p:cNvPicPr>
          <p:nvPr>
            <p:custDataLst>
              <p:tags r:id="rId17"/>
            </p:custDataLst>
          </p:nvPr>
        </p:nvPicPr>
        <p:blipFill>
          <a:blip r:embed="rId18"/>
          <a:stretch>
            <a:fillRect/>
          </a:stretch>
        </p:blipFill>
        <p:spPr>
          <a:xfrm rot="21600000">
            <a:off x="6725411" y="2488692"/>
            <a:ext cx="847343" cy="187451"/>
          </a:xfrm>
          <a:prstGeom prst="rect">
            <a:avLst/>
          </a:prstGeom>
        </p:spPr>
      </p:pic>
      <p:pic>
        <p:nvPicPr>
          <p:cNvPr id="196" name="picture 196"/>
          <p:cNvPicPr>
            <a:picLocks noChangeAspect="1"/>
          </p:cNvPicPr>
          <p:nvPr>
            <p:custDataLst>
              <p:tags r:id="rId19"/>
            </p:custDataLst>
          </p:nvPr>
        </p:nvPicPr>
        <p:blipFill>
          <a:blip r:embed="rId20"/>
          <a:stretch>
            <a:fillRect/>
          </a:stretch>
        </p:blipFill>
        <p:spPr>
          <a:xfrm rot="21600000">
            <a:off x="6740346" y="3285677"/>
            <a:ext cx="837285" cy="176916"/>
          </a:xfrm>
          <a:prstGeom prst="rect">
            <a:avLst/>
          </a:prstGeom>
        </p:spPr>
      </p:pic>
      <p:pic>
        <p:nvPicPr>
          <p:cNvPr id="198" name="picture 198"/>
          <p:cNvPicPr>
            <a:picLocks noChangeAspect="1"/>
          </p:cNvPicPr>
          <p:nvPr>
            <p:custDataLst>
              <p:tags r:id="rId21"/>
            </p:custDataLst>
          </p:nvPr>
        </p:nvPicPr>
        <p:blipFill>
          <a:blip r:embed="rId22"/>
          <a:stretch>
            <a:fillRect/>
          </a:stretch>
        </p:blipFill>
        <p:spPr>
          <a:xfrm rot="21600000">
            <a:off x="6725411" y="914400"/>
            <a:ext cx="879347" cy="164591"/>
          </a:xfrm>
          <a:prstGeom prst="rect">
            <a:avLst/>
          </a:prstGeom>
        </p:spPr>
      </p:pic>
      <p:pic>
        <p:nvPicPr>
          <p:cNvPr id="200" name="picture 200"/>
          <p:cNvPicPr>
            <a:picLocks noChangeAspect="1"/>
          </p:cNvPicPr>
          <p:nvPr>
            <p:custDataLst>
              <p:tags r:id="rId23"/>
            </p:custDataLst>
          </p:nvPr>
        </p:nvPicPr>
        <p:blipFill>
          <a:blip r:embed="rId24"/>
          <a:stretch>
            <a:fillRect/>
          </a:stretch>
        </p:blipFill>
        <p:spPr>
          <a:xfrm rot="21600000">
            <a:off x="6725411" y="2738627"/>
            <a:ext cx="868680" cy="164592"/>
          </a:xfrm>
          <a:prstGeom prst="rect">
            <a:avLst/>
          </a:prstGeom>
        </p:spPr>
      </p:pic>
      <p:pic>
        <p:nvPicPr>
          <p:cNvPr id="202" name="picture 202"/>
          <p:cNvPicPr>
            <a:picLocks noChangeAspect="1"/>
          </p:cNvPicPr>
          <p:nvPr>
            <p:custDataLst>
              <p:tags r:id="rId25"/>
            </p:custDataLst>
          </p:nvPr>
        </p:nvPicPr>
        <p:blipFill>
          <a:blip r:embed="rId26"/>
          <a:stretch>
            <a:fillRect/>
          </a:stretch>
        </p:blipFill>
        <p:spPr>
          <a:xfrm rot="21600000">
            <a:off x="6725411" y="3842003"/>
            <a:ext cx="667511" cy="201167"/>
          </a:xfrm>
          <a:prstGeom prst="rect">
            <a:avLst/>
          </a:prstGeom>
        </p:spPr>
      </p:pic>
      <p:pic>
        <p:nvPicPr>
          <p:cNvPr id="204" name="picture 204"/>
          <p:cNvPicPr>
            <a:picLocks noChangeAspect="1"/>
          </p:cNvPicPr>
          <p:nvPr>
            <p:custDataLst>
              <p:tags r:id="rId27"/>
            </p:custDataLst>
          </p:nvPr>
        </p:nvPicPr>
        <p:blipFill>
          <a:blip r:embed="rId28"/>
          <a:stretch>
            <a:fillRect/>
          </a:stretch>
        </p:blipFill>
        <p:spPr>
          <a:xfrm rot="21600000">
            <a:off x="6758940" y="1720215"/>
            <a:ext cx="838200" cy="157352"/>
          </a:xfrm>
          <a:prstGeom prst="rect">
            <a:avLst/>
          </a:prstGeom>
        </p:spPr>
      </p:pic>
      <p:pic>
        <p:nvPicPr>
          <p:cNvPr id="206" name="picture 206"/>
          <p:cNvPicPr>
            <a:picLocks noChangeAspect="1"/>
          </p:cNvPicPr>
          <p:nvPr>
            <p:custDataLst>
              <p:tags r:id="rId29"/>
            </p:custDataLst>
          </p:nvPr>
        </p:nvPicPr>
        <p:blipFill>
          <a:blip r:embed="rId30"/>
          <a:stretch>
            <a:fillRect/>
          </a:stretch>
        </p:blipFill>
        <p:spPr>
          <a:xfrm rot="21600000">
            <a:off x="6737604" y="1173479"/>
            <a:ext cx="665988" cy="176784"/>
          </a:xfrm>
          <a:prstGeom prst="rect">
            <a:avLst/>
          </a:prstGeom>
        </p:spPr>
      </p:pic>
      <p:pic>
        <p:nvPicPr>
          <p:cNvPr id="208" name="picture 208"/>
          <p:cNvPicPr>
            <a:picLocks noChangeAspect="1"/>
          </p:cNvPicPr>
          <p:nvPr>
            <p:custDataLst>
              <p:tags r:id="rId31"/>
            </p:custDataLst>
          </p:nvPr>
        </p:nvPicPr>
        <p:blipFill>
          <a:blip r:embed="rId32"/>
          <a:stretch>
            <a:fillRect/>
          </a:stretch>
        </p:blipFill>
        <p:spPr>
          <a:xfrm rot="21600000">
            <a:off x="6737818" y="2246090"/>
            <a:ext cx="669941" cy="154781"/>
          </a:xfrm>
          <a:prstGeom prst="rect">
            <a:avLst/>
          </a:prstGeom>
        </p:spPr>
      </p:pic>
      <p:pic>
        <p:nvPicPr>
          <p:cNvPr id="210" name="picture 210"/>
          <p:cNvPicPr>
            <a:picLocks noChangeAspect="1"/>
          </p:cNvPicPr>
          <p:nvPr>
            <p:custDataLst>
              <p:tags r:id="rId33"/>
            </p:custDataLst>
          </p:nvPr>
        </p:nvPicPr>
        <p:blipFill>
          <a:blip r:embed="rId34"/>
          <a:stretch>
            <a:fillRect/>
          </a:stretch>
        </p:blipFill>
        <p:spPr>
          <a:xfrm rot="21600000">
            <a:off x="6725411" y="3573780"/>
            <a:ext cx="493776" cy="205739"/>
          </a:xfrm>
          <a:prstGeom prst="rect">
            <a:avLst/>
          </a:prstGeom>
        </p:spPr>
      </p:pic>
      <p:sp>
        <p:nvSpPr>
          <p:cNvPr id="220" name="textbox 220"/>
          <p:cNvSpPr/>
          <p:nvPr>
            <p:custDataLst>
              <p:tags r:id="rId35"/>
            </p:custDataLst>
          </p:nvPr>
        </p:nvSpPr>
        <p:spPr>
          <a:xfrm>
            <a:off x="6733742" y="4537354"/>
            <a:ext cx="480059" cy="104775"/>
          </a:xfrm>
          <a:prstGeom prst="rect">
            <a:avLst/>
          </a:prstGeom>
        </p:spPr>
        <p:txBody>
          <a:bodyPr vert="horz" wrap="square" lIns="0" tIns="0" rIns="0" bIns="0"/>
          <a:p>
            <a:pPr algn="l" rtl="0" eaLnBrk="0">
              <a:lnSpc>
                <a:spcPct val="83000"/>
              </a:lnSpc>
            </a:pPr>
            <a:endParaRPr lang="en-US" altLang="en-US" sz="100" dirty="0"/>
          </a:p>
          <a:p>
            <a:pPr algn="r" rtl="0" eaLnBrk="0">
              <a:lnSpc>
                <a:spcPts val="625"/>
              </a:lnSpc>
            </a:pPr>
            <a:r>
              <a:rPr sz="1700" kern="0" spc="-30" dirty="0">
                <a:solidFill>
                  <a:srgbClr val="FFFFFF">
                    <a:alpha val="100000"/>
                  </a:srgbClr>
                </a:solidFill>
                <a:latin typeface="Alibaba Sans" panose="020B0503020203040204"/>
                <a:ea typeface="Alibaba Sans" panose="020B0503020203040204"/>
                <a:cs typeface="Alibaba Sans" panose="020B0503020203040204"/>
              </a:rPr>
              <a:t>...</a:t>
            </a:r>
            <a:r>
              <a:rPr sz="1700" kern="0" spc="210" dirty="0">
                <a:solidFill>
                  <a:srgbClr val="FFFFFF">
                    <a:alpha val="100000"/>
                  </a:srgbClr>
                </a:solidFill>
                <a:latin typeface="Alibaba Sans" panose="020B0503020203040204"/>
                <a:ea typeface="Alibaba Sans" panose="020B0503020203040204"/>
                <a:cs typeface="Alibaba Sans" panose="020B0503020203040204"/>
              </a:rPr>
              <a:t> </a:t>
            </a:r>
            <a:r>
              <a:rPr sz="1700" kern="0" spc="-30" dirty="0">
                <a:solidFill>
                  <a:srgbClr val="FFFFFF">
                    <a:alpha val="100000"/>
                  </a:srgbClr>
                </a:solidFill>
                <a:latin typeface="Alibaba Sans" panose="020B0503020203040204"/>
                <a:ea typeface="Alibaba Sans" panose="020B0503020203040204"/>
                <a:cs typeface="Alibaba Sans" panose="020B0503020203040204"/>
              </a:rPr>
              <a:t>...</a:t>
            </a:r>
            <a:endParaRPr lang="en-US" altLang="en-US" sz="1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 name="textbox 12"/>
          <p:cNvSpPr/>
          <p:nvPr>
            <p:custDataLst>
              <p:tags r:id="rId3"/>
            </p:custDataLst>
          </p:nvPr>
        </p:nvSpPr>
        <p:spPr>
          <a:xfrm>
            <a:off x="574675" y="1188720"/>
            <a:ext cx="7657465" cy="2152015"/>
          </a:xfrm>
          <a:prstGeom prst="rect">
            <a:avLst/>
          </a:prstGeom>
        </p:spPr>
        <p:txBody>
          <a:bodyPr vert="horz" wrap="square" lIns="0" tIns="0" rIns="0" bIns="0"/>
          <a:p>
            <a:pPr algn="l" rtl="0" eaLnBrk="0">
              <a:lnSpc>
                <a:spcPct val="77000"/>
              </a:lnSpc>
            </a:pPr>
            <a:endParaRPr lang="en-US" altLang="en-US" sz="100" dirty="0"/>
          </a:p>
          <a:p>
            <a:pPr indent="0" algn="l" rtl="0" eaLnBrk="0" fontAlgn="auto">
              <a:lnSpc>
                <a:spcPct val="110000"/>
              </a:lnSpc>
              <a:spcBef>
                <a:spcPts val="0"/>
              </a:spcBef>
            </a:pP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El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WhitePaper</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de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ha sido publicado y emitido por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Wallet</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solo con fines informativos y debe leerse junto con los Términos si el posible comprador planea utilizar cualquiera de los productos de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Este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WhitePaper</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es un documento de trabajo y está sujeto a cambios y errores. Cualquier compra o uso de servicios de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crea un acuerdo de arbitraje vinculante entre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y el usuario/comprador tal como se describe en los Términos. Este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WhitePaper</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no constituye un folleto a los efectos de la [Directiva 2003/71/EEC, y la directiva de modificación 2010/73/EU] [Reglamento (UE) 2017/1129], y no pretende constituir una oferta de valores o una solicitud de inversiones en valores en cualquier jurisdicción. El propósito de este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WhitePaper</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es proporcionar a los compradores potenciales información sobre el ecosistema de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para permitirles tomar su propia decisión sobre si desean o no continuar con la compra de tokens de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y utilizar cualquiera de los productos del ecosistema de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a:t>
            </a:r>
            <a:endParaRPr lang="en-US" altLang="en-US" sz="1200" dirty="0">
              <a:latin typeface="Alibaba Sans Thai" panose="020B0503020203040204" charset="-122"/>
              <a:ea typeface="Alibaba Sans Thai" panose="020B0503020203040204" charset="-122"/>
            </a:endParaRPr>
          </a:p>
        </p:txBody>
      </p:sp>
      <p:sp>
        <p:nvSpPr>
          <p:cNvPr id="3" name="textbox 14"/>
          <p:cNvSpPr/>
          <p:nvPr>
            <p:custDataLst>
              <p:tags r:id="rId4"/>
            </p:custDataLst>
          </p:nvPr>
        </p:nvSpPr>
        <p:spPr>
          <a:xfrm>
            <a:off x="420942" y="509617"/>
            <a:ext cx="4600237"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es-ES"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Descargo de responsabilidad</a:t>
            </a:r>
            <a:endParaRPr lang="en-US" altLang="en-US" sz="2400" dirty="0">
              <a:latin typeface="Alibaba Sans Thai" panose="020B0503020203040204" charset="-122"/>
              <a:ea typeface="Alibaba Sans Thai" panose="020B050302020304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47" name="Shape 147"/>
        <p:cNvGrpSpPr/>
        <p:nvPr/>
      </p:nvGrpSpPr>
      <p:grpSpPr>
        <a:xfrm>
          <a:off x="0" y="0"/>
          <a:ext cx="0" cy="0"/>
          <a:chOff x="0" y="0"/>
          <a:chExt cx="0" cy="0"/>
        </a:xfrm>
      </p:grpSpPr>
      <p:sp>
        <p:nvSpPr>
          <p:cNvPr id="224" name="textbox 224"/>
          <p:cNvSpPr/>
          <p:nvPr>
            <p:custDataLst>
              <p:tags r:id="rId1"/>
            </p:custDataLst>
          </p:nvPr>
        </p:nvSpPr>
        <p:spPr>
          <a:xfrm>
            <a:off x="2207895" y="1932940"/>
            <a:ext cx="4727575" cy="852805"/>
          </a:xfrm>
          <a:prstGeom prst="rect">
            <a:avLst/>
          </a:prstGeom>
        </p:spPr>
        <p:txBody>
          <a:bodyPr vert="horz" wrap="square" lIns="0" tIns="0" rIns="0" bIns="0" anchor="ctr" anchorCtr="0"/>
          <a:p>
            <a:pPr algn="ctr" rtl="0" eaLnBrk="0">
              <a:lnSpc>
                <a:spcPct val="71000"/>
              </a:lnSpc>
            </a:pPr>
            <a:r>
              <a:rPr sz="3200" kern="0" spc="-150" dirty="0">
                <a:ln w="13075" cap="flat" cmpd="sng">
                  <a:solidFill>
                    <a:srgbClr val="0D0B33">
                      <a:alpha val="100000"/>
                    </a:srgbClr>
                  </a:solidFill>
                  <a:prstDash val="solid"/>
                  <a:bevel/>
                </a:ln>
                <a:solidFill>
                  <a:srgbClr val="0D0B33">
                    <a:alpha val="100000"/>
                  </a:srgbClr>
                </a:solidFill>
                <a:latin typeface="Alibaba Sans Thai" panose="020B0503020203040204" charset="-122"/>
                <a:ea typeface="Alibaba Sans Thai" panose="020B0503020203040204" charset="-122"/>
                <a:cs typeface="Arial" panose="020B0604020202020204"/>
              </a:rPr>
              <a:t>SFP</a:t>
            </a:r>
            <a:endParaRPr lang="en-US" altLang="en-US" sz="2800" dirty="0"/>
          </a:p>
          <a:p>
            <a:pPr algn="ctr" rtl="0" eaLnBrk="0">
              <a:lnSpc>
                <a:spcPct val="115000"/>
              </a:lnSpc>
            </a:pPr>
            <a:endParaRPr lang="en-US" altLang="en-US" sz="600" dirty="0"/>
          </a:p>
          <a:p>
            <a:pPr marL="12700" algn="ctr" rtl="0" eaLnBrk="0">
              <a:lnSpc>
                <a:spcPts val="1310"/>
              </a:lnSpc>
            </a:pPr>
            <a:r>
              <a:rPr lang="es-ES" sz="900" kern="0" spc="70" dirty="0">
                <a:solidFill>
                  <a:srgbClr val="0D0B33">
                    <a:alpha val="100000"/>
                  </a:srgbClr>
                </a:solidFill>
                <a:latin typeface="Alibaba Sans Thai" panose="020B0503020203040204" charset="-122"/>
                <a:ea typeface="Alibaba Sans Thai" panose="020B0503020203040204" charset="-122"/>
                <a:cs typeface="Arial" panose="020B0604020202020204"/>
              </a:rPr>
              <a:t>El motor de crecimiento que alimenta el ecosistema </a:t>
            </a:r>
            <a:r>
              <a:rPr lang="es-ES" sz="900" kern="0" spc="70" dirty="0" err="1">
                <a:solidFill>
                  <a:srgbClr val="0D0B33">
                    <a:alpha val="100000"/>
                  </a:srgbClr>
                </a:solidFill>
                <a:latin typeface="Alibaba Sans Thai" panose="020B0503020203040204" charset="-122"/>
                <a:ea typeface="Alibaba Sans Thai" panose="020B0503020203040204" charset="-122"/>
                <a:cs typeface="Arial" panose="020B0604020202020204"/>
              </a:rPr>
              <a:t>SafePal</a:t>
            </a:r>
            <a:endParaRPr lang="en-US" altLang="en-US" sz="900" dirty="0">
              <a:latin typeface="Alibaba Sans Thai" panose="020B0503020203040204" charset="-122"/>
              <a:ea typeface="Alibaba Sans Thai" panose="020B050302020304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30" name="textbox 230"/>
          <p:cNvSpPr/>
          <p:nvPr>
            <p:custDataLst>
              <p:tags r:id="rId3"/>
            </p:custDataLst>
          </p:nvPr>
        </p:nvSpPr>
        <p:spPr>
          <a:xfrm>
            <a:off x="607895" y="1281823"/>
            <a:ext cx="4997450" cy="1974850"/>
          </a:xfrm>
          <a:prstGeom prst="rect">
            <a:avLst/>
          </a:prstGeom>
        </p:spPr>
        <p:txBody>
          <a:bodyPr vert="horz" wrap="square" lIns="0" tIns="0" rIns="0" bIns="0"/>
          <a:p>
            <a:pPr algn="l" rtl="0" eaLnBrk="0">
              <a:lnSpc>
                <a:spcPct val="72000"/>
              </a:lnSpc>
            </a:pPr>
            <a:endParaRPr lang="en-US" altLang="en-US" sz="100" dirty="0"/>
          </a:p>
          <a:p>
            <a:pPr marL="18415" indent="0" algn="l" rtl="0" eaLnBrk="0" fontAlgn="auto">
              <a:lnSpc>
                <a:spcPct val="120000"/>
              </a:lnSpc>
            </a:pPr>
            <a:r>
              <a:rPr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SFP</a:t>
            </a:r>
            <a:r>
              <a:rPr lang="es-ES"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es un token de utilidad emitido en la cadenas BNB</a:t>
            </a:r>
            <a:r>
              <a:rPr lang="en-US" altLang="en-US" sz="1200">
                <a:solidFill>
                  <a:schemeClr val="bg1"/>
                </a:solidFill>
                <a:latin typeface="Alibaba Sans Thai" panose="020B0503020203040204" charset="-122"/>
                <a:ea typeface="Alibaba Sans Thai" panose="020B0503020203040204" charset="-122"/>
                <a:cs typeface="Alibaba Sans" panose="020B0503020203040204" charset="0"/>
                <a:sym typeface="+mn-ea"/>
              </a:rPr>
              <a:t>¹</a:t>
            </a:r>
            <a:r>
              <a:rPr lang="es-ES"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y Ethereum</a:t>
            </a:r>
            <a:r>
              <a:rPr lang="en-US" altLang="en-US" sz="1200">
                <a:solidFill>
                  <a:schemeClr val="bg1"/>
                </a:solidFill>
                <a:latin typeface="Alibaba Sans Thai" panose="020B0503020203040204" charset="-122"/>
                <a:ea typeface="Alibaba Sans Thai" panose="020B0503020203040204" charset="-122"/>
                <a:cs typeface="Alibaba Sans" panose="020B0503020203040204" charset="0"/>
                <a:sym typeface="+mn-ea"/>
              </a:rPr>
              <a:t>²</a:t>
            </a:r>
            <a:r>
              <a:rPr lang="es-ES"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para impulsar el ecosistema </a:t>
            </a:r>
            <a:r>
              <a:rPr lang="es-ES" sz="1200" kern="0" spc="-2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y gobernar la comunidad. Su oferta total es de 500 millones. 300 millones del suministro total están en la cadena BNB y los 200 millones restantes están en Ethereum. El 8 de Febrero de 2021, SFP fue lanzado como el primer proyecto IEO de </a:t>
            </a:r>
            <a:r>
              <a:rPr lang="es-ES" sz="1200" kern="0" spc="-20" dirty="0" err="1">
                <a:solidFill>
                  <a:srgbClr val="FFFFFF">
                    <a:alpha val="100000"/>
                  </a:srgbClr>
                </a:solidFill>
                <a:latin typeface="Alibaba Sans Thai" panose="020B0503020203040204" charset="-122"/>
                <a:ea typeface="Alibaba Sans Thai" panose="020B0503020203040204" charset="-122"/>
                <a:cs typeface="Alibaba Sans" panose="020B0503020203040204"/>
              </a:rPr>
              <a:t>Binance</a:t>
            </a:r>
            <a:r>
              <a:rPr lang="es-ES"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s-ES" sz="1200" kern="0" spc="-20" dirty="0" err="1">
                <a:solidFill>
                  <a:srgbClr val="FFFFFF">
                    <a:alpha val="100000"/>
                  </a:srgbClr>
                </a:solidFill>
                <a:latin typeface="Alibaba Sans Thai" panose="020B0503020203040204" charset="-122"/>
                <a:ea typeface="Alibaba Sans Thai" panose="020B0503020203040204" charset="-122"/>
                <a:cs typeface="Alibaba Sans" panose="020B0503020203040204"/>
              </a:rPr>
              <a:t>Launchpad</a:t>
            </a:r>
            <a:r>
              <a:rPr lang="es-ES"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de 2021</a:t>
            </a:r>
            <a:r>
              <a:rPr lang="en-US" altLang="en-US" sz="1200">
                <a:solidFill>
                  <a:schemeClr val="bg1"/>
                </a:solidFill>
                <a:latin typeface="Alibaba Sans Thai" panose="020B0503020203040204" charset="-122"/>
                <a:ea typeface="Alibaba Sans Thai" panose="020B0503020203040204" charset="-122"/>
                <a:cs typeface="Alibaba Sans" panose="020B0503020203040204" charset="0"/>
                <a:sym typeface="+mn-ea"/>
              </a:rPr>
              <a:t>³ </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A fecha de Octubre 2022, SFP está listado en más de 20 CEX y DEX incluidos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Binance</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PancakeSwap</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Kucoin</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Bybit</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Bitget</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MEXC, Gate.io,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Biswap</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y más </a:t>
            </a:r>
            <a:r>
              <a:rPr lang="en-US" altLang="en-US" sz="1200">
                <a:solidFill>
                  <a:schemeClr val="bg1"/>
                </a:solidFill>
                <a:latin typeface="Alibaba Sans Thai" panose="020B0503020203040204" charset="-122"/>
                <a:ea typeface="Alibaba Sans Thai" panose="020B0503020203040204" charset="-122"/>
                <a:cs typeface="Alibaba Sans" panose="020B0503020203040204" charset="0"/>
                <a:sym typeface="+mn-ea"/>
              </a:rPr>
              <a:t>⁴ </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SFP está también disponible para realizar pagos en la web de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y en la plataforma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Binance</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Pay</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n-US" altLang="en-US" sz="1200">
                <a:solidFill>
                  <a:schemeClr val="bg1"/>
                </a:solidFill>
                <a:latin typeface="Alibaba Sans Thai" panose="020B0503020203040204" charset="-122"/>
                <a:ea typeface="Alibaba Sans Thai" panose="020B0503020203040204" charset="-122"/>
                <a:cs typeface="Alibaba Sans" panose="020B0503020203040204" charset="0"/>
                <a:sym typeface="+mn-ea"/>
              </a:rPr>
              <a:t>⁵</a:t>
            </a:r>
            <a:endParaRPr lang="en-US" altLang="en-US" sz="1200" dirty="0">
              <a:latin typeface="Alibaba Sans Thai" panose="020B0503020203040204" charset="-122"/>
              <a:ea typeface="Alibaba Sans Thai" panose="020B0503020203040204" charset="-122"/>
            </a:endParaRPr>
          </a:p>
        </p:txBody>
      </p:sp>
      <p:sp>
        <p:nvSpPr>
          <p:cNvPr id="232" name="textbox 232"/>
          <p:cNvSpPr/>
          <p:nvPr>
            <p:custDataLst>
              <p:tags r:id="rId4"/>
            </p:custDataLst>
          </p:nvPr>
        </p:nvSpPr>
        <p:spPr>
          <a:xfrm>
            <a:off x="701040" y="4075430"/>
            <a:ext cx="7551420" cy="909955"/>
          </a:xfrm>
          <a:prstGeom prst="rect">
            <a:avLst/>
          </a:prstGeom>
        </p:spPr>
        <p:txBody>
          <a:bodyPr vert="horz" wrap="square" lIns="0" tIns="0" rIns="0" bIns="0"/>
          <a:p>
            <a:pPr algn="l" rtl="0" eaLnBrk="0">
              <a:lnSpc>
                <a:spcPct val="87000"/>
              </a:lnSpc>
            </a:pPr>
            <a:endParaRPr lang="en-US" altLang="en-US" sz="100" dirty="0"/>
          </a:p>
          <a:p>
            <a:pPr marL="16510" algn="l" rtl="0" eaLnBrk="0">
              <a:lnSpc>
                <a:spcPct val="85000"/>
              </a:lnSpc>
            </a:pPr>
            <a:r>
              <a:rPr lang="en-US" altLang="en-US" sz="800">
                <a:solidFill>
                  <a:schemeClr val="bg1"/>
                </a:solidFill>
                <a:latin typeface="微软雅黑" panose="020B0503020204020204" charset="-122"/>
                <a:ea typeface="微软雅黑" panose="020B0503020204020204" charset="-122"/>
                <a:cs typeface="Alibaba Sans" panose="020B0503020203040204" charset="0"/>
                <a:sym typeface="+mn-ea"/>
              </a:rPr>
              <a:t>¹</a:t>
            </a:r>
            <a:r>
              <a:rPr sz="800" kern="0" spc="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 </a:t>
            </a: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SFP</a:t>
            </a:r>
            <a:r>
              <a:rPr lang="es-ES" sz="8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 en </a:t>
            </a: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BNB</a:t>
            </a:r>
            <a:r>
              <a:rPr sz="800" kern="0" spc="5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Chain</a:t>
            </a:r>
            <a:r>
              <a:rPr sz="8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E</a:t>
            </a: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xplorer:</a:t>
            </a:r>
            <a:r>
              <a:rPr sz="8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hlinkClick r:id="rId5">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https://bscscan.com/token/0xd41fdb03ba84762dd66a0af1a6c8540ff1ba5dfb</a:t>
            </a:r>
            <a:endParaRPr lang="en-US" altLang="en-US" sz="800" dirty="0">
              <a:latin typeface="Alibaba Sans Thai" panose="020B0503020203040204" charset="-122"/>
              <a:ea typeface="Alibaba Sans Thai" panose="020B0503020203040204" charset="-122"/>
            </a:endParaRPr>
          </a:p>
          <a:p>
            <a:pPr marL="15240" algn="l" rtl="0" eaLnBrk="0">
              <a:lnSpc>
                <a:spcPct val="85000"/>
              </a:lnSpc>
              <a:spcBef>
                <a:spcPts val="145"/>
              </a:spcBef>
            </a:pPr>
            <a:r>
              <a:rPr lang="en-US" altLang="en-US" sz="800">
                <a:solidFill>
                  <a:schemeClr val="bg1"/>
                </a:solidFill>
                <a:latin typeface="微软雅黑" panose="020B0503020204020204" charset="-122"/>
                <a:ea typeface="微软雅黑" panose="020B0503020204020204" charset="-122"/>
                <a:cs typeface="Alibaba Sans" panose="020B0503020203040204" charset="0"/>
                <a:sym typeface="+mn-ea"/>
              </a:rPr>
              <a:t>² </a:t>
            </a: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SFP </a:t>
            </a:r>
            <a:r>
              <a:rPr lang="es-ES"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fue parcialmente migrado</a:t>
            </a: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s-ES"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a</a:t>
            </a:r>
            <a:r>
              <a:rPr sz="8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Ethereum </a:t>
            </a:r>
            <a:r>
              <a:rPr lang="es-ES"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el 17 de Julio de</a:t>
            </a: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2023.</a:t>
            </a:r>
            <a:r>
              <a:rPr sz="8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s-ES" sz="8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Los detalles están compartidos en el Blog de </a:t>
            </a:r>
            <a:r>
              <a:rPr lang="es-ES" sz="800" kern="0" spc="7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sz="8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hlinkClick r:id="rId6">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https://blog.safepal.com/greater-cross-chain-</a:t>
            </a:r>
            <a:endParaRPr lang="en-US" altLang="en-US" sz="800" dirty="0">
              <a:latin typeface="Alibaba Sans Thai" panose="020B0503020203040204" charset="-122"/>
              <a:ea typeface="Alibaba Sans Thai" panose="020B0503020203040204" charset="-122"/>
            </a:endParaRPr>
          </a:p>
          <a:p>
            <a:pPr marL="18415" eaLnBrk="0">
              <a:lnSpc>
                <a:spcPct val="85000"/>
              </a:lnSpc>
              <a:spcBef>
                <a:spcPts val="145"/>
              </a:spcBef>
            </a:pPr>
            <a:r>
              <a:rPr lang="es-AR" sz="8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interoperabilidad-para-sfp-en-bep-20-y-erc-20/. Ver SFP en </a:t>
            </a:r>
            <a:r>
              <a:rPr lang="es-AR" sz="800" kern="0" dirty="0" err="1">
                <a:solidFill>
                  <a:srgbClr val="FFFFFF">
                    <a:alpha val="100000"/>
                  </a:srgbClr>
                </a:solidFill>
                <a:latin typeface="Alibaba Sans Thai" panose="020B0503020203040204" charset="-122"/>
                <a:ea typeface="Alibaba Sans Thai" panose="020B0503020203040204" charset="-122"/>
                <a:cs typeface="Alibaba Sans" panose="020B0503020203040204"/>
              </a:rPr>
              <a:t>EtherScan</a:t>
            </a:r>
            <a:r>
              <a:rPr lang="es-AR" sz="8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a:t>
            </a:r>
            <a:r>
              <a:rPr sz="8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hlinkClick r:id="rId7">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https://etherscan.i</a:t>
            </a: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hlinkClick r:id="rId7">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o/token/0x12e2b8033420270db2f3b328e32370cb5b2ca134</a:t>
            </a:r>
            <a:endParaRPr lang="en-US" altLang="en-US" sz="800" dirty="0">
              <a:latin typeface="Alibaba Sans Thai" panose="020B0503020203040204" charset="-122"/>
              <a:ea typeface="Alibaba Sans Thai" panose="020B0503020203040204" charset="-122"/>
            </a:endParaRPr>
          </a:p>
          <a:p>
            <a:pPr marL="16510" algn="l" rtl="0" eaLnBrk="0">
              <a:lnSpc>
                <a:spcPct val="85000"/>
              </a:lnSpc>
              <a:spcBef>
                <a:spcPts val="145"/>
              </a:spcBef>
            </a:pPr>
            <a:r>
              <a:rPr lang="en-US" altLang="en-US" sz="800">
                <a:solidFill>
                  <a:schemeClr val="bg1"/>
                </a:solidFill>
                <a:latin typeface="微软雅黑" panose="020B0503020204020204" charset="-122"/>
                <a:ea typeface="微软雅黑" panose="020B0503020204020204" charset="-122"/>
                <a:cs typeface="Alibaba Sans" panose="020B0503020203040204" charset="0"/>
                <a:sym typeface="+mn-ea"/>
              </a:rPr>
              <a:t>³ </a:t>
            </a: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SFP </a:t>
            </a:r>
            <a:r>
              <a:rPr lang="es-ES"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fue listado como el primer proyecto IEO en </a:t>
            </a:r>
            <a:r>
              <a:rPr lang="es-ES" sz="8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Binance</a:t>
            </a:r>
            <a:r>
              <a:rPr lang="es-ES"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en 2021</a:t>
            </a: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a:t>
            </a:r>
            <a:r>
              <a:rPr sz="8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hlinkClick r:id="rId8">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https://www.binance.com/en/support/announcement/3a599775d4474e299c3aed3455e12478/</a:t>
            </a:r>
            <a:endParaRPr lang="en-US" altLang="en-US" sz="800" dirty="0">
              <a:latin typeface="Alibaba Sans Thai" panose="020B0503020203040204" charset="-122"/>
              <a:ea typeface="Alibaba Sans Thai" panose="020B0503020203040204" charset="-122"/>
            </a:endParaRPr>
          </a:p>
          <a:p>
            <a:pPr marL="12700" algn="l" rtl="0" eaLnBrk="0">
              <a:lnSpc>
                <a:spcPct val="85000"/>
              </a:lnSpc>
              <a:spcBef>
                <a:spcPts val="145"/>
              </a:spcBef>
            </a:pPr>
            <a:r>
              <a:rPr lang="en-US" altLang="en-US" sz="800">
                <a:solidFill>
                  <a:schemeClr val="bg1"/>
                </a:solidFill>
                <a:latin typeface="微软雅黑" panose="020B0503020204020204" charset="-122"/>
                <a:ea typeface="微软雅黑" panose="020B0503020204020204" charset="-122"/>
                <a:cs typeface="Alibaba Sans" panose="020B0503020203040204" charset="0"/>
                <a:sym typeface="+mn-ea"/>
              </a:rPr>
              <a:t>⁴ </a:t>
            </a: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SFP </a:t>
            </a:r>
            <a:r>
              <a:rPr lang="es-ES"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e</a:t>
            </a: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n</a:t>
            </a:r>
            <a:r>
              <a:rPr sz="800" kern="0" spc="5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CoinMarketCap:</a:t>
            </a:r>
            <a:r>
              <a:rPr sz="8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hlinkClick r:id="rId9">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ht</a:t>
            </a: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hlinkClick r:id="rId9">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tps://coinmarketcap.com/currencies/safepal/</a:t>
            </a:r>
            <a:endParaRPr lang="en-US" altLang="en-US" sz="800" dirty="0">
              <a:latin typeface="Alibaba Sans Thai" panose="020B0503020203040204" charset="-122"/>
              <a:ea typeface="Alibaba Sans Thai" panose="020B0503020203040204" charset="-122"/>
            </a:endParaRPr>
          </a:p>
          <a:p>
            <a:pPr marL="16510" algn="l" rtl="0" eaLnBrk="0">
              <a:lnSpc>
                <a:spcPct val="85000"/>
              </a:lnSpc>
              <a:spcBef>
                <a:spcPts val="145"/>
              </a:spcBef>
            </a:pPr>
            <a:r>
              <a:rPr lang="en-US" altLang="en-US" sz="800">
                <a:solidFill>
                  <a:schemeClr val="bg1"/>
                </a:solidFill>
                <a:latin typeface="微软雅黑" panose="020B0503020204020204" charset="-122"/>
                <a:ea typeface="微软雅黑" panose="020B0503020204020204" charset="-122"/>
                <a:cs typeface="Alibaba Sans" panose="020B0503020203040204" charset="0"/>
                <a:sym typeface="+mn-ea"/>
              </a:rPr>
              <a:t>⁵</a:t>
            </a: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SFP </a:t>
            </a:r>
            <a:r>
              <a:rPr lang="es-ES"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disponible para pago en </a:t>
            </a:r>
            <a:r>
              <a:rPr sz="8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Binance</a:t>
            </a:r>
            <a:r>
              <a:rPr sz="8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Pay:</a:t>
            </a:r>
            <a:r>
              <a:rPr sz="8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hlinkClick r:id="rId10">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https://pay.binance.com/en/merchant-stores?tab=featured</a:t>
            </a:r>
            <a:endParaRPr lang="en-US" altLang="en-US" sz="800" dirty="0">
              <a:latin typeface="Alibaba Sans Thai" panose="020B0503020203040204" charset="-122"/>
              <a:ea typeface="Alibaba Sans Thai" panose="020B0503020203040204" charset="-122"/>
            </a:endParaRPr>
          </a:p>
        </p:txBody>
      </p:sp>
      <p:graphicFrame>
        <p:nvGraphicFramePr>
          <p:cNvPr id="234" name="table 234"/>
          <p:cNvGraphicFramePr>
            <a:graphicFrameLocks noGrp="1"/>
          </p:cNvGraphicFramePr>
          <p:nvPr>
            <p:custDataLst>
              <p:tags r:id="rId11"/>
            </p:custDataLst>
          </p:nvPr>
        </p:nvGraphicFramePr>
        <p:xfrm>
          <a:off x="6052820" y="1145540"/>
          <a:ext cx="2199639" cy="2201540"/>
        </p:xfrm>
        <a:graphic>
          <a:graphicData uri="http://schemas.openxmlformats.org/drawingml/2006/table">
            <a:tbl>
              <a:tblPr/>
              <a:tblGrid>
                <a:gridCol w="1716405"/>
                <a:gridCol w="483234"/>
              </a:tblGrid>
              <a:tr h="247650">
                <a:tc>
                  <a:txBody>
                    <a:bodyPr/>
                    <a:p>
                      <a:pPr algn="l" rtl="0" eaLnBrk="0">
                        <a:lnSpc>
                          <a:spcPct val="107000"/>
                        </a:lnSpc>
                      </a:pPr>
                      <a:endParaRPr lang="en-US" altLang="en-US" sz="500" dirty="0"/>
                    </a:p>
                    <a:p>
                      <a:pPr marL="106680" algn="l" rtl="0" eaLnBrk="0">
                        <a:lnSpc>
                          <a:spcPct val="91000"/>
                        </a:lnSpc>
                        <a:spcBef>
                          <a:spcPts val="0"/>
                        </a:spcBef>
                      </a:pPr>
                      <a:r>
                        <a:rPr lang="es-ES" sz="900" kern="0" spc="40" dirty="0">
                          <a:solidFill>
                            <a:srgbClr val="FFFFFF">
                              <a:alpha val="100000"/>
                            </a:srgbClr>
                          </a:solidFill>
                          <a:latin typeface="Alibaba Sans" panose="020B0503020203040204"/>
                          <a:ea typeface="Alibaba Sans" panose="020B0503020203040204"/>
                          <a:cs typeface="Alibaba Sans" panose="020B0503020203040204"/>
                        </a:rPr>
                        <a:t>Reserva de la Fundación</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6000"/>
                        </a:lnSpc>
                      </a:pPr>
                      <a:endParaRPr lang="en-US" altLang="en-US" sz="500" dirty="0"/>
                    </a:p>
                    <a:p>
                      <a:pPr marL="121920" algn="l" rtl="0" eaLnBrk="0">
                        <a:lnSpc>
                          <a:spcPct val="86000"/>
                        </a:lnSpc>
                        <a:spcBef>
                          <a:spcPts val="0"/>
                        </a:spcBef>
                      </a:pPr>
                      <a:r>
                        <a:rPr sz="900" kern="0" spc="40" dirty="0">
                          <a:solidFill>
                            <a:srgbClr val="FFFFFF">
                              <a:alpha val="100000"/>
                            </a:srgbClr>
                          </a:solidFill>
                          <a:latin typeface="Alibaba Sans" panose="020B0503020203040204"/>
                          <a:ea typeface="Alibaba Sans" panose="020B0503020203040204"/>
                          <a:cs typeface="Alibaba Sans" panose="020B0503020203040204"/>
                        </a:rPr>
                        <a:t>20%</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40">
                <a:tc>
                  <a:txBody>
                    <a:bodyPr/>
                    <a:p>
                      <a:pPr algn="l" rtl="0" eaLnBrk="0">
                        <a:lnSpc>
                          <a:spcPct val="113000"/>
                        </a:lnSpc>
                      </a:pPr>
                      <a:endParaRPr lang="en-US" altLang="en-US" sz="500" dirty="0"/>
                    </a:p>
                    <a:p>
                      <a:pPr marL="97155" algn="l" rtl="0" eaLnBrk="0">
                        <a:lnSpc>
                          <a:spcPct val="85000"/>
                        </a:lnSpc>
                      </a:pPr>
                      <a:r>
                        <a:rPr lang="es-ES" sz="900" kern="0" spc="50" dirty="0">
                          <a:solidFill>
                            <a:srgbClr val="FFFFFF">
                              <a:alpha val="100000"/>
                            </a:srgbClr>
                          </a:solidFill>
                          <a:latin typeface="Alibaba Sans" panose="020B0503020203040204"/>
                          <a:ea typeface="Alibaba Sans" panose="020B0503020203040204"/>
                          <a:cs typeface="Alibaba Sans" panose="020B0503020203040204"/>
                        </a:rPr>
                        <a:t>Equipo</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1000"/>
                        </a:lnSpc>
                      </a:pPr>
                      <a:endParaRPr lang="en-US" altLang="en-US" sz="500" dirty="0"/>
                    </a:p>
                    <a:p>
                      <a:pPr marL="121920" algn="l" rtl="0" eaLnBrk="0">
                        <a:lnSpc>
                          <a:spcPct val="86000"/>
                        </a:lnSpc>
                        <a:spcBef>
                          <a:spcPts val="0"/>
                        </a:spcBef>
                      </a:pPr>
                      <a:r>
                        <a:rPr sz="900" kern="0" spc="40" dirty="0">
                          <a:solidFill>
                            <a:srgbClr val="FFFFFF">
                              <a:alpha val="100000"/>
                            </a:srgbClr>
                          </a:solidFill>
                          <a:latin typeface="Alibaba Sans" panose="020B0503020203040204"/>
                          <a:ea typeface="Alibaba Sans" panose="020B0503020203040204"/>
                          <a:cs typeface="Alibaba Sans" panose="020B0503020203040204"/>
                        </a:rPr>
                        <a:t>20%</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204">
                <a:tc>
                  <a:txBody>
                    <a:bodyPr/>
                    <a:p>
                      <a:pPr algn="l" rtl="0" eaLnBrk="0">
                        <a:lnSpc>
                          <a:spcPct val="101000"/>
                        </a:lnSpc>
                      </a:pPr>
                      <a:endParaRPr lang="en-US" altLang="en-US" sz="500" dirty="0"/>
                    </a:p>
                    <a:p>
                      <a:pPr marL="104140" algn="l" rtl="0" eaLnBrk="0">
                        <a:lnSpc>
                          <a:spcPct val="93000"/>
                        </a:lnSpc>
                        <a:spcBef>
                          <a:spcPts val="5"/>
                        </a:spcBef>
                      </a:pPr>
                      <a:r>
                        <a:rPr lang="es-ES" sz="900" kern="0" spc="50" dirty="0">
                          <a:solidFill>
                            <a:srgbClr val="FFFFFF">
                              <a:alpha val="100000"/>
                            </a:srgbClr>
                          </a:solidFill>
                          <a:latin typeface="Alibaba Sans" panose="020B0503020203040204"/>
                          <a:ea typeface="Alibaba Sans" panose="020B0503020203040204"/>
                          <a:cs typeface="Alibaba Sans" panose="020B0503020203040204"/>
                        </a:rPr>
                        <a:t>Comunidad y </a:t>
                      </a:r>
                      <a:r>
                        <a:rPr lang="es-ES" sz="900" kern="0" spc="50" dirty="0" err="1">
                          <a:solidFill>
                            <a:srgbClr val="FFFFFF">
                              <a:alpha val="100000"/>
                            </a:srgbClr>
                          </a:solidFill>
                          <a:latin typeface="Alibaba Sans" panose="020B0503020203040204"/>
                          <a:ea typeface="Alibaba Sans" panose="020B0503020203040204"/>
                          <a:cs typeface="Alibaba Sans" panose="020B0503020203040204"/>
                        </a:rPr>
                        <a:t>Airdrop</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1000"/>
                        </a:lnSpc>
                      </a:pPr>
                      <a:endParaRPr lang="en-US" altLang="en-US" sz="500" dirty="0"/>
                    </a:p>
                    <a:p>
                      <a:pPr marL="127635" algn="l" rtl="0" eaLnBrk="0">
                        <a:lnSpc>
                          <a:spcPct val="86000"/>
                        </a:lnSpc>
                        <a:spcBef>
                          <a:spcPts val="0"/>
                        </a:spcBef>
                      </a:pPr>
                      <a:r>
                        <a:rPr sz="900" kern="0" spc="20" dirty="0">
                          <a:solidFill>
                            <a:srgbClr val="FFFFFF">
                              <a:alpha val="100000"/>
                            </a:srgbClr>
                          </a:solidFill>
                          <a:latin typeface="Alibaba Sans" panose="020B0503020203040204"/>
                          <a:ea typeface="Alibaba Sans" panose="020B0503020203040204"/>
                          <a:cs typeface="Alibaba Sans" panose="020B0503020203040204"/>
                        </a:rPr>
                        <a:t>15%</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39">
                <a:tc>
                  <a:txBody>
                    <a:bodyPr/>
                    <a:p>
                      <a:pPr algn="l" rtl="0" eaLnBrk="0">
                        <a:lnSpc>
                          <a:spcPct val="102000"/>
                        </a:lnSpc>
                      </a:pPr>
                      <a:endParaRPr lang="en-US" altLang="en-US" sz="500" dirty="0"/>
                    </a:p>
                    <a:p>
                      <a:pPr marL="106680" algn="l" rtl="0" eaLnBrk="0">
                        <a:lnSpc>
                          <a:spcPct val="93000"/>
                        </a:lnSpc>
                        <a:spcBef>
                          <a:spcPts val="5"/>
                        </a:spcBef>
                      </a:pPr>
                      <a:r>
                        <a:rPr lang="es-ES" sz="900" kern="0" spc="40" dirty="0">
                          <a:solidFill>
                            <a:srgbClr val="FFFFFF">
                              <a:alpha val="100000"/>
                            </a:srgbClr>
                          </a:solidFill>
                          <a:latin typeface="Alibaba Sans" panose="020B0503020203040204"/>
                          <a:ea typeface="Alibaba Sans" panose="020B0503020203040204"/>
                          <a:cs typeface="Alibaba Sans" panose="020B0503020203040204"/>
                        </a:rPr>
                        <a:t>Producto y Marketing</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27635" algn="l" rtl="0" eaLnBrk="0">
                        <a:lnSpc>
                          <a:spcPct val="86000"/>
                        </a:lnSpc>
                      </a:pPr>
                      <a:r>
                        <a:rPr sz="900" kern="0" spc="20" dirty="0">
                          <a:solidFill>
                            <a:srgbClr val="FFFFFF">
                              <a:alpha val="100000"/>
                            </a:srgbClr>
                          </a:solidFill>
                          <a:latin typeface="Alibaba Sans" panose="020B0503020203040204"/>
                          <a:ea typeface="Alibaba Sans" panose="020B0503020203040204"/>
                          <a:cs typeface="Alibaba Sans" panose="020B0503020203040204"/>
                        </a:rPr>
                        <a:t>15%</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39">
                <a:tc>
                  <a:txBody>
                    <a:bodyPr/>
                    <a:p>
                      <a:pPr algn="l" rtl="0" eaLnBrk="0">
                        <a:lnSpc>
                          <a:spcPct val="103000"/>
                        </a:lnSpc>
                      </a:pPr>
                      <a:endParaRPr lang="en-US" altLang="en-US" sz="500" dirty="0"/>
                    </a:p>
                    <a:p>
                      <a:pPr marL="102235" algn="l" rtl="0" eaLnBrk="0">
                        <a:lnSpc>
                          <a:spcPct val="91000"/>
                        </a:lnSpc>
                      </a:pPr>
                      <a:r>
                        <a:rPr lang="es-ES" sz="900" kern="0" spc="30" dirty="0">
                          <a:solidFill>
                            <a:srgbClr val="FFFFFF">
                              <a:alpha val="100000"/>
                            </a:srgbClr>
                          </a:solidFill>
                          <a:latin typeface="Alibaba Sans" panose="020B0503020203040204"/>
                          <a:ea typeface="Alibaba Sans" panose="020B0503020203040204"/>
                          <a:cs typeface="Alibaba Sans" panose="020B0503020203040204"/>
                        </a:rPr>
                        <a:t>Venta Semilla</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58115" algn="l" rtl="0" eaLnBrk="0">
                        <a:lnSpc>
                          <a:spcPct val="86000"/>
                        </a:lnSpc>
                      </a:pPr>
                      <a:r>
                        <a:rPr sz="900" kern="0" spc="30" dirty="0">
                          <a:solidFill>
                            <a:srgbClr val="FFFFFF">
                              <a:alpha val="100000"/>
                            </a:srgbClr>
                          </a:solidFill>
                          <a:latin typeface="Alibaba Sans" panose="020B0503020203040204"/>
                          <a:ea typeface="Alibaba Sans" panose="020B0503020203040204"/>
                          <a:cs typeface="Alibaba Sans" panose="020B0503020203040204"/>
                        </a:rPr>
                        <a:t>2%</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39">
                <a:tc>
                  <a:txBody>
                    <a:bodyPr/>
                    <a:p>
                      <a:pPr algn="l" rtl="0" eaLnBrk="0">
                        <a:lnSpc>
                          <a:spcPct val="103000"/>
                        </a:lnSpc>
                      </a:pPr>
                      <a:endParaRPr lang="en-US" altLang="en-US" sz="500" dirty="0"/>
                    </a:p>
                    <a:p>
                      <a:pPr marL="106680" algn="l" rtl="0" eaLnBrk="0">
                        <a:lnSpc>
                          <a:spcPct val="91000"/>
                        </a:lnSpc>
                      </a:pPr>
                      <a:r>
                        <a:rPr lang="es-ES" sz="900" kern="0" spc="30" dirty="0">
                          <a:solidFill>
                            <a:srgbClr val="FFFFFF">
                              <a:alpha val="100000"/>
                            </a:srgbClr>
                          </a:solidFill>
                          <a:latin typeface="Alibaba Sans" panose="020B0503020203040204"/>
                          <a:ea typeface="Alibaba Sans" panose="020B0503020203040204"/>
                          <a:cs typeface="Alibaba Sans" panose="020B0503020203040204"/>
                        </a:rPr>
                        <a:t>Venta Pública</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27635" algn="l" rtl="0" eaLnBrk="0">
                        <a:lnSpc>
                          <a:spcPct val="86000"/>
                        </a:lnSpc>
                      </a:pPr>
                      <a:r>
                        <a:rPr sz="900" kern="0" spc="20" dirty="0">
                          <a:solidFill>
                            <a:srgbClr val="FFFFFF">
                              <a:alpha val="100000"/>
                            </a:srgbClr>
                          </a:solidFill>
                          <a:latin typeface="Alibaba Sans" panose="020B0503020203040204"/>
                          <a:ea typeface="Alibaba Sans" panose="020B0503020203040204"/>
                          <a:cs typeface="Alibaba Sans" panose="020B0503020203040204"/>
                        </a:rPr>
                        <a:t>10%</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40">
                <a:tc>
                  <a:txBody>
                    <a:bodyPr/>
                    <a:p>
                      <a:pPr algn="l" rtl="0" eaLnBrk="0">
                        <a:lnSpc>
                          <a:spcPct val="103000"/>
                        </a:lnSpc>
                      </a:pPr>
                      <a:endParaRPr lang="en-US" altLang="en-US" sz="500" dirty="0"/>
                    </a:p>
                    <a:p>
                      <a:pPr marL="106680" algn="l" rtl="0" eaLnBrk="0">
                        <a:lnSpc>
                          <a:spcPct val="91000"/>
                        </a:lnSpc>
                      </a:pPr>
                      <a:r>
                        <a:rPr lang="es-ES" sz="900" kern="0" spc="30" dirty="0">
                          <a:solidFill>
                            <a:srgbClr val="FFFFFF">
                              <a:alpha val="100000"/>
                            </a:srgbClr>
                          </a:solidFill>
                          <a:latin typeface="Alibaba Sans" panose="020B0503020203040204"/>
                          <a:ea typeface="Alibaba Sans" panose="020B0503020203040204"/>
                          <a:cs typeface="Alibaba Sans" panose="020B0503020203040204"/>
                        </a:rPr>
                        <a:t>Venta Privada</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54940" algn="l" rtl="0" eaLnBrk="0">
                        <a:lnSpc>
                          <a:spcPct val="86000"/>
                        </a:lnSpc>
                      </a:pPr>
                      <a:r>
                        <a:rPr sz="900" kern="0" spc="40" dirty="0">
                          <a:solidFill>
                            <a:srgbClr val="FFFFFF">
                              <a:alpha val="100000"/>
                            </a:srgbClr>
                          </a:solidFill>
                          <a:latin typeface="Alibaba Sans" panose="020B0503020203040204"/>
                          <a:ea typeface="Alibaba Sans" panose="020B0503020203040204"/>
                          <a:cs typeface="Alibaba Sans" panose="020B0503020203040204"/>
                        </a:rPr>
                        <a:t>4%</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39">
                <a:tc>
                  <a:txBody>
                    <a:bodyPr/>
                    <a:p>
                      <a:pPr algn="l" rtl="0" eaLnBrk="0">
                        <a:lnSpc>
                          <a:spcPct val="102000"/>
                        </a:lnSpc>
                      </a:pPr>
                      <a:endParaRPr lang="en-US" altLang="en-US" sz="500" dirty="0"/>
                    </a:p>
                    <a:p>
                      <a:pPr marL="102235" algn="l" rtl="0" eaLnBrk="0">
                        <a:lnSpc>
                          <a:spcPct val="93000"/>
                        </a:lnSpc>
                        <a:spcBef>
                          <a:spcPts val="5"/>
                        </a:spcBef>
                      </a:pPr>
                      <a:r>
                        <a:rPr lang="es-ES" sz="900" kern="0" spc="30" dirty="0">
                          <a:solidFill>
                            <a:srgbClr val="FFFFFF">
                              <a:alpha val="100000"/>
                            </a:srgbClr>
                          </a:solidFill>
                          <a:latin typeface="Alibaba Sans" panose="020B0503020203040204"/>
                          <a:ea typeface="Alibaba Sans" panose="020B0503020203040204"/>
                          <a:cs typeface="Alibaba Sans" panose="020B0503020203040204"/>
                        </a:rPr>
                        <a:t>Venta Estratégica</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58115" algn="l" rtl="0" eaLnBrk="0">
                        <a:lnSpc>
                          <a:spcPct val="86000"/>
                        </a:lnSpc>
                      </a:pPr>
                      <a:r>
                        <a:rPr sz="900" kern="0" spc="30" dirty="0">
                          <a:solidFill>
                            <a:srgbClr val="FFFFFF">
                              <a:alpha val="100000"/>
                            </a:srgbClr>
                          </a:solidFill>
                          <a:latin typeface="Alibaba Sans" panose="020B0503020203040204"/>
                          <a:ea typeface="Alibaba Sans" panose="020B0503020203040204"/>
                          <a:cs typeface="Alibaba Sans" panose="020B0503020203040204"/>
                        </a:rPr>
                        <a:t>9%</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7650">
                <a:tc>
                  <a:txBody>
                    <a:bodyPr/>
                    <a:p>
                      <a:pPr algn="l" rtl="0" eaLnBrk="0">
                        <a:lnSpc>
                          <a:spcPct val="113000"/>
                        </a:lnSpc>
                      </a:pPr>
                      <a:endParaRPr lang="en-US" altLang="en-US" sz="500" dirty="0"/>
                    </a:p>
                    <a:p>
                      <a:pPr marL="106680" algn="l" rtl="0" eaLnBrk="0">
                        <a:lnSpc>
                          <a:spcPct val="87000"/>
                        </a:lnSpc>
                        <a:spcBef>
                          <a:spcPts val="0"/>
                        </a:spcBef>
                      </a:pPr>
                      <a:r>
                        <a:rPr lang="es-ES" sz="900" kern="0" spc="40" dirty="0">
                          <a:solidFill>
                            <a:srgbClr val="FFFFFF">
                              <a:alpha val="100000"/>
                            </a:srgbClr>
                          </a:solidFill>
                          <a:latin typeface="Alibaba Sans" panose="020B0503020203040204"/>
                          <a:ea typeface="Alibaba Sans" panose="020B0503020203040204"/>
                          <a:cs typeface="Alibaba Sans" panose="020B0503020203040204"/>
                        </a:rPr>
                        <a:t>Ecosistema</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61925" algn="l" rtl="0" eaLnBrk="0">
                        <a:lnSpc>
                          <a:spcPct val="86000"/>
                        </a:lnSpc>
                      </a:pPr>
                      <a:r>
                        <a:rPr sz="900" kern="0" spc="10" dirty="0">
                          <a:solidFill>
                            <a:srgbClr val="FFFFFF">
                              <a:alpha val="100000"/>
                            </a:srgbClr>
                          </a:solidFill>
                          <a:latin typeface="Alibaba Sans" panose="020B0503020203040204"/>
                          <a:ea typeface="Alibaba Sans" panose="020B0503020203040204"/>
                          <a:cs typeface="Alibaba Sans" panose="020B0503020203040204"/>
                        </a:rPr>
                        <a:t>5%</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bl>
          </a:graphicData>
        </a:graphic>
      </p:graphicFrame>
      <p:sp>
        <p:nvSpPr>
          <p:cNvPr id="236" name="textbox 236"/>
          <p:cNvSpPr/>
          <p:nvPr>
            <p:custDataLst>
              <p:tags r:id="rId12"/>
            </p:custDataLst>
          </p:nvPr>
        </p:nvSpPr>
        <p:spPr>
          <a:xfrm>
            <a:off x="389890" y="507598"/>
            <a:ext cx="1623394" cy="393065"/>
          </a:xfrm>
          <a:prstGeom prst="rect">
            <a:avLst/>
          </a:prstGeom>
        </p:spPr>
        <p:txBody>
          <a:bodyPr vert="horz" wrap="square" lIns="0" tIns="0" rIns="0" bIns="0"/>
          <a:p>
            <a:pPr algn="l" rtl="0" eaLnBrk="0">
              <a:lnSpc>
                <a:spcPct val="83000"/>
              </a:lnSpc>
            </a:pPr>
            <a:endParaRPr lang="en-US" altLang="en-US" sz="100" dirty="0"/>
          </a:p>
          <a:p>
            <a:pPr marL="12700" algn="l" rtl="0" eaLnBrk="0">
              <a:lnSpc>
                <a:spcPts val="2895"/>
              </a:lnSpc>
            </a:pPr>
            <a:r>
              <a:rPr lang="es-ES" sz="2400" kern="0" spc="30" dirty="0">
                <a:ln w="797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Sobre</a:t>
            </a:r>
            <a:r>
              <a:rPr sz="2400" kern="0" spc="110" dirty="0">
                <a:solidFill>
                  <a:srgbClr val="79EFBD">
                    <a:alpha val="100000"/>
                  </a:srgbClr>
                </a:solidFill>
                <a:latin typeface="Alibaba Sans Thai" panose="020B0503020203040204" charset="-122"/>
                <a:ea typeface="Alibaba Sans Thai" panose="020B0503020203040204" charset="-122"/>
                <a:cs typeface="Arial" panose="020B0604020202020204"/>
              </a:rPr>
              <a:t> </a:t>
            </a:r>
            <a:r>
              <a:rPr sz="2400" kern="0" spc="30" dirty="0">
                <a:ln w="797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SFP</a:t>
            </a:r>
            <a:endParaRPr lang="en-US" altLang="en-US" sz="2400" dirty="0">
              <a:latin typeface="Alibaba Sans Thai" panose="020B0503020203040204" charset="-122"/>
              <a:ea typeface="Alibaba Sans Thai" panose="020B050302020304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42" name="textbox 242"/>
          <p:cNvSpPr/>
          <p:nvPr>
            <p:custDataLst>
              <p:tags r:id="rId3"/>
            </p:custDataLst>
          </p:nvPr>
        </p:nvSpPr>
        <p:spPr>
          <a:xfrm>
            <a:off x="405961" y="505693"/>
            <a:ext cx="8362654" cy="3031489"/>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SFP</a:t>
            </a:r>
            <a:r>
              <a:rPr sz="2400" kern="0" spc="240" dirty="0">
                <a:solidFill>
                  <a:srgbClr val="79EFBD">
                    <a:alpha val="100000"/>
                  </a:srgbClr>
                </a:solidFill>
                <a:latin typeface="Alibaba Sans Thai" panose="020B0503020203040204" charset="-122"/>
                <a:ea typeface="Alibaba Sans Thai" panose="020B0503020203040204" charset="-122"/>
                <a:cs typeface="Arial" panose="020B0604020202020204"/>
              </a:rPr>
              <a:t> </a:t>
            </a:r>
            <a:r>
              <a:rPr lang="es-ES" sz="2400" kern="0" spc="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Principales Utilidades</a:t>
            </a:r>
            <a:endParaRPr lang="en-US" altLang="en-US" sz="2400" dirty="0">
              <a:latin typeface="Alibaba Sans Thai" panose="020B0503020203040204" charset="-122"/>
              <a:ea typeface="Alibaba Sans Thai" panose="020B0503020203040204" charset="-122"/>
            </a:endParaRPr>
          </a:p>
          <a:p>
            <a:pPr algn="l" rtl="0" eaLnBrk="0">
              <a:lnSpc>
                <a:spcPct val="159000"/>
              </a:lnSpc>
            </a:pPr>
            <a:endParaRPr lang="en-US" altLang="en-US" sz="1000" dirty="0"/>
          </a:p>
          <a:p>
            <a:pPr marL="313055" algn="l" rtl="0" eaLnBrk="0">
              <a:lnSpc>
                <a:spcPts val="1700"/>
              </a:lnSpc>
              <a:spcBef>
                <a:spcPts val="395"/>
              </a:spcBef>
            </a:pPr>
            <a:r>
              <a:rPr lang="en-US" altLang="en-US" sz="1400">
                <a:solidFill>
                  <a:srgbClr val="79EFBD"/>
                </a:solidFill>
                <a:latin typeface="Alibaba Sans Thai" panose="020B0503020203040204" charset="-122"/>
                <a:ea typeface="Alibaba Sans Thai" panose="020B0503020203040204" charset="-122"/>
                <a:cs typeface="Alibaba Sans Thai" panose="020B0503020203040204" charset="-122"/>
                <a:sym typeface="Webdings" panose="05030102010509060703" charset="0"/>
              </a:rPr>
              <a:t> </a:t>
            </a:r>
            <a:r>
              <a:rPr lang="es-ES" sz="1400" b="1" kern="0" spc="-2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Tarifas y Descuentos</a:t>
            </a:r>
            <a:endParaRPr lang="es-ES" sz="1400" b="1" kern="0" spc="-2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endParaRPr>
          </a:p>
          <a:p>
            <a:pPr marL="313055" indent="0" algn="l" rtl="0" eaLnBrk="0" fontAlgn="auto">
              <a:lnSpc>
                <a:spcPct val="110000"/>
              </a:lnSpc>
              <a:spcBef>
                <a:spcPts val="395"/>
              </a:spcBef>
            </a:pP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Los usuarios pueden utilizar SFP para las tarifas y obtener descuentos en los productos</a:t>
            </a:r>
            <a:r>
              <a:rPr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y servicios incluyendo pero no limitados a:</a:t>
            </a:r>
            <a:endParaRPr lang="en-US" altLang="en-US" sz="1200" dirty="0">
              <a:latin typeface="Alibaba Sans Thai" panose="020B0503020203040204" charset="-122"/>
              <a:ea typeface="Alibaba Sans Thai" panose="020B0503020203040204" charset="-122"/>
            </a:endParaRPr>
          </a:p>
          <a:p>
            <a:pPr indent="0" algn="l" rtl="0" eaLnBrk="0" fontAlgn="auto">
              <a:lnSpc>
                <a:spcPct val="110000"/>
              </a:lnSpc>
            </a:pPr>
            <a:endParaRPr lang="en-US" altLang="en-US" sz="1200" dirty="0">
              <a:latin typeface="Alibaba Sans Thai" panose="020B0503020203040204" charset="-122"/>
              <a:ea typeface="Alibaba Sans Thai" panose="020B0503020203040204" charset="-122"/>
            </a:endParaRPr>
          </a:p>
          <a:p>
            <a:pPr marL="434975" indent="0" algn="l" rtl="0" eaLnBrk="0" fontAlgn="auto">
              <a:lnSpc>
                <a:spcPct val="110000"/>
              </a:lnSpc>
              <a:spcBef>
                <a:spcPts val="370"/>
              </a:spcBef>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a:t>
            </a:r>
            <a:r>
              <a:rPr sz="1200" kern="0" spc="0" dirty="0">
                <a:solidFill>
                  <a:srgbClr val="79EFBD">
                    <a:alpha val="100000"/>
                  </a:srgbClr>
                </a:solidFill>
                <a:latin typeface="Alibaba Sans Thai" panose="020B0503020203040204" charset="-122"/>
                <a:ea typeface="Alibaba Sans Thai" panose="020B0503020203040204" charset="-122"/>
                <a:cs typeface="微软雅黑" panose="020B0503020204020204" charset="-122"/>
              </a:rPr>
              <a:t> </a:t>
            </a:r>
            <a:r>
              <a:rPr lang="es-ES"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tarifas o descuentos en la compra de Productos Hardware </a:t>
            </a:r>
            <a:r>
              <a:rPr lang="es-ES"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incluyendo monederos y accesorios</a:t>
            </a:r>
            <a:r>
              <a:rPr lang="en-US" sz="1200">
                <a:solidFill>
                  <a:schemeClr val="bg1"/>
                </a:solidFill>
                <a:latin typeface="Alibaba Sans Thai" panose="020B0503020203040204" charset="-122"/>
                <a:ea typeface="Alibaba Sans Thai" panose="020B0503020203040204" charset="-122"/>
                <a:cs typeface="Alibaba Sans" panose="020B0503020203040204" charset="0"/>
                <a:sym typeface="+mn-ea"/>
              </a:rPr>
              <a:t>¹</a:t>
            </a:r>
            <a:r>
              <a:rPr lang="es-ES"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endParaRPr lang="en-US" altLang="en-US" sz="1200" dirty="0">
              <a:latin typeface="Alibaba Sans Thai" panose="020B0503020203040204" charset="-122"/>
              <a:ea typeface="Alibaba Sans Thai" panose="020B0503020203040204" charset="-122"/>
            </a:endParaRPr>
          </a:p>
          <a:p>
            <a:pPr marL="434975" indent="0" algn="l" rtl="0" eaLnBrk="0" fontAlgn="auto">
              <a:lnSpc>
                <a:spcPct val="110000"/>
              </a:lnSpc>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a:t>
            </a:r>
            <a:r>
              <a:rPr sz="1200" kern="0" spc="0" dirty="0">
                <a:solidFill>
                  <a:srgbClr val="79EFBD">
                    <a:alpha val="100000"/>
                  </a:srgbClr>
                </a:solidFill>
                <a:latin typeface="Alibaba Sans Thai" panose="020B0503020203040204" charset="-122"/>
                <a:ea typeface="Alibaba Sans Thai" panose="020B0503020203040204" charset="-122"/>
                <a:cs typeface="微软雅黑" panose="020B0503020204020204" charset="-122"/>
              </a:rPr>
              <a:t> </a:t>
            </a:r>
            <a:r>
              <a:rPr lang="es-ES"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tarifas para solicitudes para listado de nuevas </a:t>
            </a:r>
            <a:r>
              <a:rPr lang="es-ES" sz="1200" kern="0" dirty="0" err="1">
                <a:solidFill>
                  <a:srgbClr val="FFFFFF">
                    <a:alpha val="100000"/>
                  </a:srgbClr>
                </a:solidFill>
                <a:latin typeface="Alibaba Sans Thai" panose="020B0503020203040204" charset="-122"/>
                <a:ea typeface="Alibaba Sans Thai" panose="020B0503020203040204" charset="-122"/>
                <a:cs typeface="Alibaba Sans" panose="020B0503020203040204"/>
              </a:rPr>
              <a:t>d</a:t>
            </a:r>
            <a:r>
              <a:rPr lang="es-ES"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Apps</a:t>
            </a:r>
            <a:endParaRPr lang="es-ES"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434975" indent="0" algn="l" rtl="0" eaLnBrk="0" fontAlgn="auto">
              <a:lnSpc>
                <a:spcPct val="110000"/>
              </a:lnSpc>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a:t>
            </a:r>
            <a:r>
              <a:rPr sz="1200" kern="0" spc="0" dirty="0">
                <a:solidFill>
                  <a:srgbClr val="79EFBD">
                    <a:alpha val="100000"/>
                  </a:srgbClr>
                </a:solidFill>
                <a:latin typeface="Alibaba Sans Thai" panose="020B0503020203040204" charset="-122"/>
                <a:ea typeface="Alibaba Sans Thai" panose="020B0503020203040204" charset="-122"/>
                <a:cs typeface="微软雅黑" panose="020B0503020204020204" charset="-122"/>
              </a:rPr>
              <a:t> </a:t>
            </a:r>
            <a:r>
              <a:rPr lang="es-ES"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tarifas para solicitudes para listar nuevos Tokens</a:t>
            </a:r>
            <a:endParaRPr lang="es-ES"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434975" indent="0" algn="l" rtl="0" eaLnBrk="0" fontAlgn="auto">
              <a:lnSpc>
                <a:spcPct val="110000"/>
              </a:lnSpc>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a:t>
            </a:r>
            <a:r>
              <a:rPr sz="1200" kern="0" spc="0" dirty="0">
                <a:solidFill>
                  <a:srgbClr val="79EFBD">
                    <a:alpha val="100000"/>
                  </a:srgbClr>
                </a:solidFill>
                <a:latin typeface="Alibaba Sans Thai" panose="020B0503020203040204" charset="-122"/>
                <a:ea typeface="Alibaba Sans Thai" panose="020B0503020203040204" charset="-122"/>
                <a:cs typeface="微软雅黑" panose="020B0503020204020204" charset="-122"/>
              </a:rPr>
              <a:t> </a:t>
            </a:r>
            <a:r>
              <a:rPr lang="es-ES"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tarifas para la clasificación de </a:t>
            </a:r>
            <a:r>
              <a:rPr lang="es-ES" sz="1200" kern="0" dirty="0" err="1">
                <a:solidFill>
                  <a:srgbClr val="FFFFFF">
                    <a:alpha val="100000"/>
                  </a:srgbClr>
                </a:solidFill>
                <a:latin typeface="Alibaba Sans Thai" panose="020B0503020203040204" charset="-122"/>
                <a:ea typeface="Alibaba Sans Thai" panose="020B0503020203040204" charset="-122"/>
                <a:cs typeface="Alibaba Sans" panose="020B0503020203040204"/>
              </a:rPr>
              <a:t>d</a:t>
            </a:r>
            <a:r>
              <a:rPr lang="es-ES"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Apps</a:t>
            </a:r>
            <a:r>
              <a:rPr lang="es-ES"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dentro de la tienda </a:t>
            </a:r>
            <a:r>
              <a:rPr lang="es-ES" sz="1200" kern="0" dirty="0" err="1">
                <a:solidFill>
                  <a:srgbClr val="FFFFFF">
                    <a:alpha val="100000"/>
                  </a:srgbClr>
                </a:solidFill>
                <a:latin typeface="Alibaba Sans Thai" panose="020B0503020203040204" charset="-122"/>
                <a:ea typeface="Alibaba Sans Thai" panose="020B0503020203040204" charset="-122"/>
                <a:cs typeface="Alibaba Sans" panose="020B0503020203040204"/>
              </a:rPr>
              <a:t>d</a:t>
            </a:r>
            <a:r>
              <a:rPr lang="es-ES"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App</a:t>
            </a:r>
            <a:endParaRPr lang="es-ES"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434975" indent="0" algn="l" rtl="0" eaLnBrk="0" fontAlgn="auto">
              <a:lnSpc>
                <a:spcPct val="110000"/>
              </a:lnSpc>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a:t>
            </a:r>
            <a:r>
              <a:rPr sz="1200" kern="0" spc="0" dirty="0">
                <a:solidFill>
                  <a:srgbClr val="79EFBD">
                    <a:alpha val="100000"/>
                  </a:srgbClr>
                </a:solidFill>
                <a:latin typeface="Alibaba Sans Thai" panose="020B0503020203040204" charset="-122"/>
                <a:ea typeface="Alibaba Sans Thai" panose="020B0503020203040204" charset="-122"/>
                <a:cs typeface="微软雅黑" panose="020B0503020204020204" charset="-122"/>
              </a:rPr>
              <a:t> </a:t>
            </a:r>
            <a:r>
              <a:rPr lang="es-ES"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tarifas por publicación de anuncios publicitarios dentro de la App</a:t>
            </a:r>
            <a:endParaRPr lang="es-ES"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434975" indent="0" algn="l" rtl="0" eaLnBrk="0" fontAlgn="auto">
              <a:lnSpc>
                <a:spcPct val="110000"/>
              </a:lnSpc>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a:t>
            </a:r>
            <a:r>
              <a:rPr sz="1200" kern="0" spc="0" dirty="0">
                <a:solidFill>
                  <a:srgbClr val="79EFBD">
                    <a:alpha val="100000"/>
                  </a:srgbClr>
                </a:solidFill>
                <a:latin typeface="Alibaba Sans Thai" panose="020B0503020203040204" charset="-122"/>
                <a:ea typeface="Alibaba Sans Thai" panose="020B0503020203040204" charset="-122"/>
                <a:cs typeface="微软雅黑" panose="020B0503020204020204" charset="-122"/>
              </a:rPr>
              <a:t> </a:t>
            </a:r>
            <a:r>
              <a:rPr lang="es-ES"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tarifas por soluciones personalizadas de monedero hardware</a:t>
            </a:r>
            <a:r>
              <a:rPr lang="en-US" sz="1200">
                <a:solidFill>
                  <a:schemeClr val="bg1"/>
                </a:solidFill>
                <a:latin typeface="Alibaba Sans Thai" panose="020B0503020203040204" charset="-122"/>
                <a:ea typeface="Alibaba Sans Thai" panose="020B0503020203040204" charset="-122"/>
                <a:cs typeface="Alibaba Sans" panose="020B0503020203040204" charset="0"/>
                <a:sym typeface="+mn-ea"/>
              </a:rPr>
              <a:t>²</a:t>
            </a:r>
            <a:endParaRPr lang="en-US" altLang="en-US" sz="1200" dirty="0">
              <a:latin typeface="Alibaba Sans Thai" panose="020B0503020203040204" charset="-122"/>
              <a:ea typeface="Alibaba Sans Thai" panose="020B0503020203040204" charset="-122"/>
            </a:endParaRPr>
          </a:p>
          <a:p>
            <a:pPr marL="434975" indent="0" algn="l" rtl="0" eaLnBrk="0" fontAlgn="auto">
              <a:lnSpc>
                <a:spcPct val="110000"/>
              </a:lnSpc>
              <a:spcBef>
                <a:spcPts val="0"/>
              </a:spcBef>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a:t>
            </a:r>
            <a:r>
              <a:rPr sz="1200" kern="0" spc="0" dirty="0">
                <a:solidFill>
                  <a:srgbClr val="79EFBD">
                    <a:alpha val="100000"/>
                  </a:srgbClr>
                </a:solidFill>
                <a:latin typeface="Alibaba Sans Thai" panose="020B0503020203040204" charset="-122"/>
                <a:ea typeface="Alibaba Sans Thai" panose="020B0503020203040204" charset="-122"/>
                <a:cs typeface="微软雅黑" panose="020B0503020204020204" charset="-122"/>
              </a:rPr>
              <a:t> </a:t>
            </a:r>
            <a:r>
              <a:rPr lang="es-ES" sz="1200" kern="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t</a:t>
            </a:r>
            <a:r>
              <a:rPr lang="es-ES"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arifas para servicios futuros como mercado de coleccionables</a:t>
            </a:r>
            <a:endParaRPr lang="en-US" altLang="en-US" sz="1200" dirty="0">
              <a:latin typeface="Alibaba Sans Thai" panose="020B0503020203040204" charset="-122"/>
              <a:ea typeface="Alibaba Sans Thai" panose="020B0503020203040204" charset="-122"/>
            </a:endParaRPr>
          </a:p>
        </p:txBody>
      </p:sp>
      <p:sp>
        <p:nvSpPr>
          <p:cNvPr id="244" name="textbox 244"/>
          <p:cNvSpPr/>
          <p:nvPr>
            <p:custDataLst>
              <p:tags r:id="rId4"/>
            </p:custDataLst>
          </p:nvPr>
        </p:nvSpPr>
        <p:spPr>
          <a:xfrm>
            <a:off x="702955" y="4409706"/>
            <a:ext cx="6555740" cy="374015"/>
          </a:xfrm>
          <a:prstGeom prst="rect">
            <a:avLst/>
          </a:prstGeom>
        </p:spPr>
        <p:txBody>
          <a:bodyPr vert="horz" wrap="square" lIns="0" tIns="0" rIns="0" bIns="0"/>
          <a:p>
            <a:pPr algn="l" rtl="0" eaLnBrk="0">
              <a:lnSpc>
                <a:spcPct val="87000"/>
              </a:lnSpc>
            </a:pPr>
            <a:endParaRPr lang="en-US" altLang="en-US" sz="100" dirty="0"/>
          </a:p>
          <a:p>
            <a:pPr marL="13335" algn="l" rtl="0" eaLnBrk="0">
              <a:lnSpc>
                <a:spcPct val="85000"/>
              </a:lnSpc>
            </a:pPr>
            <a:r>
              <a:rPr lang="en-US" sz="800">
                <a:solidFill>
                  <a:schemeClr val="bg1"/>
                </a:solidFill>
                <a:latin typeface="微软雅黑" panose="020B0503020204020204" charset="-122"/>
                <a:ea typeface="微软雅黑" panose="020B0503020204020204" charset="-122"/>
                <a:cs typeface="Alibaba Sans" panose="020B0503020203040204" charset="0"/>
                <a:sym typeface="+mn-ea"/>
              </a:rPr>
              <a:t>¹</a:t>
            </a:r>
            <a:r>
              <a:rPr sz="800" kern="0" spc="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 </a:t>
            </a: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SFP</a:t>
            </a:r>
            <a:r>
              <a:rPr sz="8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s-ES" sz="8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está disponible para pago en la página web de </a:t>
            </a:r>
            <a:r>
              <a:rPr lang="es-ES" sz="800" kern="0" spc="7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8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 (disponible desde Enero 2022)</a:t>
            </a:r>
            <a:endParaRPr lang="en-US" altLang="en-US" sz="800" dirty="0">
              <a:latin typeface="Alibaba Sans Thai" panose="020B0503020203040204" charset="-122"/>
              <a:ea typeface="Alibaba Sans Thai" panose="020B0503020203040204" charset="-122"/>
            </a:endParaRPr>
          </a:p>
          <a:p>
            <a:pPr marL="12700" indent="635" algn="l" rtl="0" eaLnBrk="0">
              <a:lnSpc>
                <a:spcPct val="93000"/>
              </a:lnSpc>
              <a:spcBef>
                <a:spcPts val="135"/>
              </a:spcBef>
            </a:pPr>
            <a:r>
              <a:rPr lang="en-US" sz="800">
                <a:solidFill>
                  <a:schemeClr val="bg1"/>
                </a:solidFill>
                <a:latin typeface="微软雅黑" panose="020B0503020204020204" charset="-122"/>
                <a:ea typeface="微软雅黑" panose="020B0503020204020204" charset="-122"/>
                <a:cs typeface="Alibaba Sans" panose="020B0503020203040204" charset="0"/>
                <a:sym typeface="+mn-ea"/>
              </a:rPr>
              <a:t>¹</a:t>
            </a:r>
            <a:r>
              <a:rPr sz="800" dirty="0">
                <a:solidFill>
                  <a:srgbClr val="FFFFFF">
                    <a:alpha val="100000"/>
                  </a:srgbClr>
                </a:solidFill>
                <a:latin typeface="Alibaba Sans Thai" panose="020B0503020203040204" charset="-122"/>
                <a:ea typeface="Alibaba Sans Thai" panose="020B0503020203040204" charset="-122"/>
                <a:cs typeface="微软雅黑" panose="020B0503020204020204" charset="-122"/>
                <a:sym typeface="+mn-ea"/>
              </a:rPr>
              <a:t> </a:t>
            </a:r>
            <a:r>
              <a:rPr sz="800" kern="0" spc="-1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 </a:t>
            </a:r>
            <a:r>
              <a:rPr lang="es-ES" sz="800" kern="0" spc="-1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L</a:t>
            </a:r>
            <a:r>
              <a:rPr lang="es-ES"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os usuarios disfrutan de un descuento limitado en productos </a:t>
            </a:r>
            <a:r>
              <a:rPr lang="es-ES" sz="8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en el </a:t>
            </a:r>
            <a:r>
              <a:rPr lang="es-ES" sz="8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miniprograma</a:t>
            </a:r>
            <a:r>
              <a:rPr lang="es-ES"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en la App </a:t>
            </a:r>
            <a:r>
              <a:rPr lang="es-ES" sz="8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Binance</a:t>
            </a:r>
            <a:r>
              <a:rPr lang="es-ES"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al pagar con SFP (disponible desde Octubre 2022)</a:t>
            </a:r>
            <a:endParaRPr lang="es-ES"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2700" indent="635" algn="l" rtl="0" eaLnBrk="0">
              <a:lnSpc>
                <a:spcPct val="93000"/>
              </a:lnSpc>
              <a:spcBef>
                <a:spcPts val="135"/>
              </a:spcBef>
            </a:pPr>
            <a:r>
              <a:rPr lang="en-US" sz="800">
                <a:solidFill>
                  <a:schemeClr val="bg1"/>
                </a:solidFill>
                <a:latin typeface="微软雅黑" panose="020B0503020204020204" charset="-122"/>
                <a:ea typeface="微软雅黑" panose="020B0503020204020204" charset="-122"/>
                <a:cs typeface="Alibaba Sans" panose="020B0503020203040204" charset="0"/>
                <a:sym typeface="+mn-ea"/>
              </a:rPr>
              <a:t>²</a:t>
            </a:r>
            <a:r>
              <a:rPr sz="800" kern="0" spc="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 </a:t>
            </a:r>
            <a:r>
              <a:rPr lang="es-ES" sz="800" kern="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L</a:t>
            </a:r>
            <a:r>
              <a:rPr lang="es-ES"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os socios que soliciten productos personalizados </a:t>
            </a:r>
            <a:r>
              <a:rPr lang="es-ES" sz="8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ya pueden pagar con tokens SFP (disponible desde Enero 2022)</a:t>
            </a:r>
            <a:endParaRPr lang="en-US" altLang="en-US" sz="800" dirty="0">
              <a:latin typeface="Alibaba Sans Thai" panose="020B0503020203040204" charset="-122"/>
              <a:ea typeface="Alibaba Sans Thai" panose="020B050302020304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50" name="textbox 250"/>
          <p:cNvSpPr/>
          <p:nvPr>
            <p:custDataLst>
              <p:tags r:id="rId3"/>
            </p:custDataLst>
          </p:nvPr>
        </p:nvSpPr>
        <p:spPr>
          <a:xfrm>
            <a:off x="405765" y="505460"/>
            <a:ext cx="8072120" cy="3860165"/>
          </a:xfrm>
          <a:prstGeom prst="rect">
            <a:avLst/>
          </a:prstGeom>
        </p:spPr>
        <p:txBody>
          <a:bodyPr vert="horz" wrap="square" lIns="0" tIns="0" rIns="0" bIns="0"/>
          <a:p>
            <a:pPr algn="l" rtl="0" eaLnBrk="0">
              <a:lnSpc>
                <a:spcPct val="83000"/>
              </a:lnSpc>
            </a:pPr>
            <a:endParaRPr lang="en-US" altLang="en-US" sz="100" dirty="0"/>
          </a:p>
          <a:p>
            <a:pPr marL="12700" eaLnBrk="0">
              <a:lnSpc>
                <a:spcPts val="3290"/>
              </a:lnSpc>
            </a:pPr>
            <a:r>
              <a:rPr lang="es-ES" sz="2400" kern="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SFP</a:t>
            </a:r>
            <a:r>
              <a:rPr lang="es-ES" sz="2400" kern="0" spc="240" dirty="0">
                <a:solidFill>
                  <a:srgbClr val="79EFBD">
                    <a:alpha val="100000"/>
                  </a:srgbClr>
                </a:solidFill>
                <a:latin typeface="Alibaba Sans Thai" panose="020B0503020203040204" charset="-122"/>
                <a:ea typeface="Alibaba Sans Thai" panose="020B0503020203040204" charset="-122"/>
                <a:cs typeface="Arial" panose="020B0604020202020204"/>
              </a:rPr>
              <a:t> </a:t>
            </a:r>
            <a:r>
              <a:rPr lang="es-ES" sz="2400" kern="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Principales Utilidades</a:t>
            </a:r>
            <a:endParaRPr lang="es-ES" altLang="en-US" sz="2400" dirty="0">
              <a:latin typeface="Alibaba Sans Thai" panose="020B0503020203040204" charset="-122"/>
              <a:ea typeface="Alibaba Sans Thai" panose="020B0503020203040204" charset="-122"/>
            </a:endParaRPr>
          </a:p>
          <a:p>
            <a:pPr algn="l" rtl="0" eaLnBrk="0">
              <a:lnSpc>
                <a:spcPct val="156000"/>
              </a:lnSpc>
            </a:pPr>
            <a:endParaRPr lang="en-US" altLang="en-US" sz="1000" dirty="0"/>
          </a:p>
          <a:p>
            <a:pPr marL="313055" indent="0" algn="l" rtl="0" eaLnBrk="0" fontAlgn="auto">
              <a:lnSpc>
                <a:spcPct val="90000"/>
              </a:lnSpc>
              <a:spcBef>
                <a:spcPts val="430"/>
              </a:spcBef>
            </a:pPr>
            <a:r>
              <a:rPr lang="en-US" altLang="en-US" sz="1400">
                <a:solidFill>
                  <a:srgbClr val="79EFBD"/>
                </a:solidFill>
                <a:latin typeface="Alibaba Sans Thai" panose="020B0503020203040204" charset="-122"/>
                <a:ea typeface="Alibaba Sans Thai" panose="020B0503020203040204" charset="-122"/>
                <a:cs typeface="Alibaba Sans Thai" panose="020B0503020203040204" charset="-122"/>
                <a:sym typeface="Webdings" panose="05030102010509060703" charset="0"/>
              </a:rPr>
              <a:t></a:t>
            </a:r>
            <a:r>
              <a:rPr sz="1400" b="1" kern="0" spc="-7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A</a:t>
            </a:r>
            <a:r>
              <a:rPr lang="es-ES" sz="1400" b="1" kern="0" spc="-70" dirty="0" err="1">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dministración</a:t>
            </a:r>
            <a:r>
              <a:rPr lang="es-ES" sz="1400" b="1" kern="0" spc="-7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 de Activos</a:t>
            </a:r>
            <a:endParaRPr lang="en-US" altLang="en-US" sz="1400" dirty="0">
              <a:latin typeface="Alibaba Sans Thai" panose="020B0503020203040204" charset="-122"/>
              <a:ea typeface="Alibaba Sans Thai" panose="020B0503020203040204" charset="-122"/>
              <a:cs typeface="Alibaba Sans Thai" panose="020B0503020203040204" charset="-122"/>
            </a:endParaRPr>
          </a:p>
          <a:p>
            <a:pPr marL="348615" indent="0" algn="l" rtl="0" eaLnBrk="0" fontAlgn="auto">
              <a:lnSpc>
                <a:spcPct val="90000"/>
              </a:lnSpc>
              <a:spcBef>
                <a:spcPts val="400"/>
              </a:spcBef>
            </a:pPr>
            <a:r>
              <a:rPr lang="en-US" sz="1200">
                <a:solidFill>
                  <a:srgbClr val="79EFBD"/>
                </a:solidFill>
                <a:latin typeface="微软雅黑" panose="020B0503020204020204" charset="-122"/>
                <a:ea typeface="微软雅黑" panose="020B0503020204020204" charset="-122"/>
                <a:cs typeface="Alibaba Sans" panose="020B0503020203040204" charset="0"/>
                <a:sym typeface="+mn-ea"/>
              </a:rPr>
              <a:t>  </a:t>
            </a: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Los usuarios de S</a:t>
            </a:r>
            <a:r>
              <a:rPr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afePal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pueden realizar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staking</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de SFP para obtener intereses adicionales en el programa </a:t>
            </a:r>
            <a:r>
              <a:rPr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sz="1200" kern="0" spc="1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Earn</a:t>
            </a:r>
            <a:r>
              <a:rPr lang="en-US" altLang="en-US" sz="1200">
                <a:solidFill>
                  <a:schemeClr val="bg1"/>
                </a:solidFill>
                <a:latin typeface="Alibaba Sans Thai" panose="020B0503020203040204" charset="-122"/>
                <a:ea typeface="Alibaba Sans Thai" panose="020B0503020203040204" charset="-122"/>
                <a:cs typeface="Alibaba Sans" panose="020B0503020203040204" charset="0"/>
                <a:sym typeface="+mn-ea"/>
              </a:rPr>
              <a:t>¹</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a:t>
            </a:r>
            <a:endParaRPr lang="es-ES" sz="1200" dirty="0">
              <a:latin typeface="Alibaba Sans Thai" panose="020B0503020203040204" charset="-122"/>
              <a:ea typeface="Alibaba Sans Thai" panose="020B0503020203040204" charset="-122"/>
            </a:endParaRPr>
          </a:p>
          <a:p>
            <a:pPr marL="348615" indent="0" algn="l" rtl="0" eaLnBrk="0" fontAlgn="auto">
              <a:lnSpc>
                <a:spcPct val="90000"/>
              </a:lnSpc>
              <a:spcBef>
                <a:spcPts val="400"/>
              </a:spcBef>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 </a:t>
            </a:r>
            <a:r>
              <a:rPr lang="es-ES" sz="1200" kern="0" spc="-1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os usuarios pueden intercambiar para obtener tokens de pago de gas fácilmente utilizando SFP a través de la característica </a:t>
            </a:r>
            <a:r>
              <a:rPr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Gas</a:t>
            </a:r>
            <a:r>
              <a:rPr sz="1200" kern="0" spc="6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Station</a:t>
            </a:r>
            <a:r>
              <a:rPr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en la App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n-US" altLang="en-US" sz="1200">
                <a:solidFill>
                  <a:schemeClr val="bg1"/>
                </a:solidFill>
                <a:latin typeface="Alibaba Sans Thai" panose="020B0503020203040204" charset="-122"/>
                <a:ea typeface="Alibaba Sans Thai" panose="020B0503020203040204" charset="-122"/>
                <a:cs typeface="Alibaba Sans" panose="020B0503020203040204" charset="0"/>
                <a:sym typeface="+mn-ea"/>
              </a:rPr>
              <a:t>²</a:t>
            </a:r>
            <a:r>
              <a:rPr lang="es-ES" sz="12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a:t>
            </a:r>
            <a:endParaRPr lang="en-US" altLang="en-US" sz="1200" dirty="0">
              <a:latin typeface="Alibaba Sans Thai" panose="020B0503020203040204" charset="-122"/>
              <a:ea typeface="Alibaba Sans Thai" panose="020B0503020203040204" charset="-122"/>
            </a:endParaRPr>
          </a:p>
          <a:p>
            <a:pPr indent="0" algn="l" rtl="0" eaLnBrk="0" fontAlgn="auto">
              <a:lnSpc>
                <a:spcPct val="90000"/>
              </a:lnSpc>
            </a:pPr>
            <a:endParaRPr lang="en-US" altLang="en-US" sz="1000" dirty="0"/>
          </a:p>
          <a:p>
            <a:pPr indent="0" algn="l" rtl="0" eaLnBrk="0" fontAlgn="auto">
              <a:lnSpc>
                <a:spcPct val="90000"/>
              </a:lnSpc>
            </a:pPr>
            <a:endParaRPr lang="en-US" altLang="en-US" sz="1000" dirty="0"/>
          </a:p>
          <a:p>
            <a:pPr marL="313055" indent="0" algn="l" rtl="0" eaLnBrk="0" fontAlgn="auto">
              <a:lnSpc>
                <a:spcPct val="90000"/>
              </a:lnSpc>
              <a:spcBef>
                <a:spcPts val="425"/>
              </a:spcBef>
            </a:pPr>
            <a:r>
              <a:rPr lang="en-US" altLang="en-US" sz="1400">
                <a:solidFill>
                  <a:srgbClr val="79EFBD"/>
                </a:solidFill>
                <a:latin typeface="Alibaba Sans Thai" panose="020B0503020203040204" charset="-122"/>
                <a:ea typeface="Alibaba Sans Thai" panose="020B0503020203040204" charset="-122"/>
                <a:cs typeface="Alibaba Sans Thai" panose="020B0503020203040204" charset="-122"/>
                <a:sym typeface="Webdings" panose="05030102010509060703" charset="0"/>
              </a:rPr>
              <a:t></a:t>
            </a:r>
            <a:r>
              <a:rPr lang="es-ES" sz="1400" b="1" kern="0" spc="-5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Bonificaciones y Regalos Exclusivos</a:t>
            </a:r>
            <a:endParaRPr lang="en-US" altLang="en-US" sz="1400" dirty="0">
              <a:latin typeface="Alibaba Sans Thai" panose="020B0503020203040204" charset="-122"/>
              <a:ea typeface="Alibaba Sans Thai" panose="020B0503020203040204" charset="-122"/>
              <a:cs typeface="Alibaba Sans Thai" panose="020B0503020203040204" charset="-122"/>
            </a:endParaRPr>
          </a:p>
          <a:p>
            <a:pPr marL="333375" indent="0" algn="l" rtl="0" eaLnBrk="0" fontAlgn="auto">
              <a:lnSpc>
                <a:spcPct val="90000"/>
              </a:lnSpc>
              <a:spcBef>
                <a:spcPts val="365"/>
              </a:spcBef>
            </a:pP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Los poseedores de tokens SFP tienen el privilegio de:</a:t>
            </a:r>
            <a:endParaRPr lang="en-US" altLang="en-US" sz="1200" dirty="0">
              <a:latin typeface="Alibaba Sans Thai" panose="020B0503020203040204" charset="-122"/>
              <a:ea typeface="Alibaba Sans Thai" panose="020B0503020203040204" charset="-122"/>
            </a:endParaRPr>
          </a:p>
          <a:p>
            <a:pPr marL="481965" indent="0" algn="l" rtl="0" eaLnBrk="0" fontAlgn="auto">
              <a:lnSpc>
                <a:spcPct val="90000"/>
              </a:lnSpc>
              <a:spcBef>
                <a:spcPts val="760"/>
              </a:spcBef>
            </a:pPr>
            <a:r>
              <a:rPr lang="en-US" sz="10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es-ES"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disfrutar de cupones y privilegios especiales de </a:t>
            </a:r>
            <a:r>
              <a:rPr lang="es-ES" sz="1000" kern="0" spc="2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y sus socios</a:t>
            </a:r>
            <a:r>
              <a:rPr lang="en-US" altLang="en-US" sz="1000">
                <a:solidFill>
                  <a:schemeClr val="bg1"/>
                </a:solidFill>
                <a:latin typeface="Alibaba Sans Thai" panose="020B0503020203040204" charset="-122"/>
                <a:ea typeface="Alibaba Sans Thai" panose="020B0503020203040204" charset="-122"/>
                <a:cs typeface="Alibaba Sans" panose="020B0503020203040204" charset="0"/>
                <a:sym typeface="+mn-ea"/>
              </a:rPr>
              <a:t>³</a:t>
            </a:r>
            <a:endParaRPr lang="en-US" altLang="en-US" sz="1000">
              <a:solidFill>
                <a:schemeClr val="bg1"/>
              </a:solidFill>
              <a:latin typeface="Alibaba Sans Thai" panose="020B0503020203040204" charset="-122"/>
              <a:ea typeface="Alibaba Sans Thai" panose="020B0503020203040204" charset="-122"/>
              <a:cs typeface="Alibaba Sans" panose="020B0503020203040204" charset="0"/>
              <a:sym typeface="+mn-ea"/>
            </a:endParaRPr>
          </a:p>
          <a:p>
            <a:pPr marL="481965" indent="0" algn="l" rtl="0" eaLnBrk="0" fontAlgn="auto">
              <a:lnSpc>
                <a:spcPct val="90000"/>
              </a:lnSpc>
              <a:spcBef>
                <a:spcPts val="760"/>
              </a:spcBef>
            </a:pPr>
            <a:r>
              <a:rPr lang="en-US" sz="10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es-ES" sz="10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disfrutar de acceso exclusivo a </a:t>
            </a:r>
            <a:r>
              <a:rPr lang="es-ES" sz="10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airdrops</a:t>
            </a:r>
            <a:r>
              <a:rPr lang="es-ES" sz="10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lanzados en </a:t>
            </a:r>
            <a:r>
              <a:rPr lang="es-ES" sz="10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0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como los programas</a:t>
            </a:r>
            <a:r>
              <a:rPr sz="1000" kern="0" spc="3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10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Wallet</a:t>
            </a:r>
            <a:r>
              <a:rPr sz="1000" kern="0" spc="1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10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Holder</a:t>
            </a:r>
            <a:r>
              <a:rPr sz="1000" kern="0" spc="8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10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Offering</a:t>
            </a:r>
            <a:r>
              <a:rPr sz="10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s-ES" sz="10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y</a:t>
            </a:r>
            <a:r>
              <a:rPr sz="10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10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Giftbox</a:t>
            </a:r>
            <a:r>
              <a:rPr lang="en-US" altLang="zh-CN" sz="1000">
                <a:solidFill>
                  <a:schemeClr val="bg1"/>
                </a:solidFill>
                <a:latin typeface="Alibaba Sans Thai" panose="020B0503020203040204" charset="-122"/>
                <a:ea typeface="Alibaba Sans Thai" panose="020B0503020203040204" charset="-122"/>
                <a:cs typeface="Alibaba Sans" panose="020B0503020203040204" charset="0"/>
                <a:sym typeface="+mn-ea"/>
              </a:rPr>
              <a:t>⁴</a:t>
            </a:r>
            <a:endParaRPr lang="en-US" altLang="zh-CN" sz="1000">
              <a:solidFill>
                <a:schemeClr val="bg1"/>
              </a:solidFill>
              <a:latin typeface="Alibaba Sans Thai" panose="020B0503020203040204" charset="-122"/>
              <a:ea typeface="Alibaba Sans Thai" panose="020B0503020203040204" charset="-122"/>
              <a:cs typeface="Alibaba Sans" panose="020B0503020203040204" charset="0"/>
              <a:sym typeface="+mn-ea"/>
            </a:endParaRPr>
          </a:p>
          <a:p>
            <a:pPr marL="481965" indent="0" algn="l" rtl="0" eaLnBrk="0" fontAlgn="auto">
              <a:lnSpc>
                <a:spcPct val="90000"/>
              </a:lnSpc>
              <a:spcBef>
                <a:spcPts val="760"/>
              </a:spcBef>
            </a:pPr>
            <a:r>
              <a:rPr lang="en-US" sz="10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es-ES" sz="1000" kern="0" spc="2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r</a:t>
            </a:r>
            <a:r>
              <a:rPr lang="es-ES"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eclamar coleccionables especiales de </a:t>
            </a:r>
            <a:r>
              <a:rPr lang="es-ES" sz="1000" kern="0" spc="2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y sus socios</a:t>
            </a:r>
            <a:r>
              <a:rPr lang="en-US" altLang="zh-CN" sz="1000">
                <a:solidFill>
                  <a:schemeClr val="bg1"/>
                </a:solidFill>
                <a:latin typeface="Alibaba Sans Thai" panose="020B0503020203040204" charset="-122"/>
                <a:ea typeface="Alibaba Sans Thai" panose="020B0503020203040204" charset="-122"/>
                <a:cs typeface="Alibaba Sans" panose="020B0503020203040204" charset="0"/>
                <a:sym typeface="+mn-ea"/>
              </a:rPr>
              <a:t>⁵</a:t>
            </a:r>
            <a:endParaRPr lang="es-ES"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481965" indent="0" algn="l" rtl="0" eaLnBrk="0" fontAlgn="auto">
              <a:lnSpc>
                <a:spcPct val="90000"/>
              </a:lnSpc>
              <a:spcBef>
                <a:spcPts val="760"/>
              </a:spcBef>
            </a:pPr>
            <a:r>
              <a:rPr lang="en-US" sz="10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es-ES"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desbloquee características exclusivas del producto </a:t>
            </a:r>
            <a:r>
              <a:rPr lang="es-ES" sz="1000" kern="0" spc="2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como título VIP, avatar personalizado y tabla de</a:t>
            </a:r>
            <a:endParaRPr lang="es-ES"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481965" indent="0" algn="l" rtl="0" eaLnBrk="0" fontAlgn="auto">
              <a:lnSpc>
                <a:spcPct val="90000"/>
              </a:lnSpc>
              <a:spcBef>
                <a:spcPts val="760"/>
              </a:spcBef>
            </a:pPr>
            <a:r>
              <a:rPr lang="es-ES"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n-US" altLang="es-ES"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s-ES" sz="10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clasificación en futuras actualizaciones</a:t>
            </a:r>
            <a:endParaRPr lang="en-US" altLang="en-US" sz="1000" dirty="0">
              <a:latin typeface="Alibaba Sans Thai" panose="020B0503020203040204" charset="-122"/>
              <a:ea typeface="Alibaba Sans Thai" panose="020B0503020203040204" charset="-122"/>
            </a:endParaRPr>
          </a:p>
        </p:txBody>
      </p:sp>
      <p:sp>
        <p:nvSpPr>
          <p:cNvPr id="252" name="textbox 252"/>
          <p:cNvSpPr/>
          <p:nvPr>
            <p:custDataLst>
              <p:tags r:id="rId4"/>
            </p:custDataLst>
          </p:nvPr>
        </p:nvSpPr>
        <p:spPr>
          <a:xfrm>
            <a:off x="752475" y="4410710"/>
            <a:ext cx="2075180" cy="622935"/>
          </a:xfrm>
          <a:prstGeom prst="rect">
            <a:avLst/>
          </a:prstGeom>
        </p:spPr>
        <p:txBody>
          <a:bodyPr vert="horz" wrap="square" lIns="0" tIns="0" rIns="0" bIns="0"/>
          <a:p>
            <a:pPr algn="l" rtl="0" eaLnBrk="0">
              <a:lnSpc>
                <a:spcPct val="85000"/>
              </a:lnSpc>
            </a:pPr>
            <a:endParaRPr lang="en-US" altLang="en-US" sz="100" dirty="0">
              <a:latin typeface="Alibaba Sans Thai" panose="020B0503020203040204" charset="-122"/>
              <a:ea typeface="Alibaba Sans Thai" panose="020B0503020203040204" charset="-122"/>
            </a:endParaRPr>
          </a:p>
          <a:p>
            <a:pPr marL="15240" indent="635" algn="l" rtl="0" eaLnBrk="0">
              <a:lnSpc>
                <a:spcPct val="100000"/>
              </a:lnSpc>
            </a:pPr>
            <a:r>
              <a:rPr lang="en-US" altLang="en-US" sz="800">
                <a:solidFill>
                  <a:schemeClr val="bg1"/>
                </a:solidFill>
                <a:latin typeface="Alibaba Sans Thai" panose="020B0503020203040204" charset="-122"/>
                <a:ea typeface="Alibaba Sans Thai" panose="020B0503020203040204" charset="-122"/>
                <a:cs typeface="Alibaba Sans" panose="020B0503020203040204" charset="0"/>
                <a:sym typeface="+mn-ea"/>
              </a:rPr>
              <a:t>¹ </a:t>
            </a:r>
            <a:r>
              <a:rPr lang="es-ES"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Disponible desde Octubre 2021</a:t>
            </a:r>
            <a:r>
              <a:rPr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endParaRPr lang="es-ES" sz="8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5240" indent="635" algn="l" rtl="0" eaLnBrk="0">
              <a:lnSpc>
                <a:spcPct val="100000"/>
              </a:lnSpc>
            </a:pPr>
            <a:r>
              <a:rPr lang="en-US" altLang="en-US" sz="800">
                <a:solidFill>
                  <a:schemeClr val="bg1"/>
                </a:solidFill>
                <a:latin typeface="Alibaba Sans Thai" panose="020B0503020203040204" charset="-122"/>
                <a:ea typeface="Alibaba Sans Thai" panose="020B0503020203040204" charset="-122"/>
                <a:cs typeface="Alibaba Sans" panose="020B0503020203040204" charset="0"/>
                <a:sym typeface="+mn-ea"/>
              </a:rPr>
              <a:t>²</a:t>
            </a:r>
            <a:r>
              <a:rPr sz="800" kern="0" spc="-1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 </a:t>
            </a:r>
            <a:r>
              <a:rPr lang="es-ES" sz="800" kern="0" spc="-1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Disponible desde Junio 2022</a:t>
            </a:r>
            <a:endParaRPr lang="en-US" altLang="en-US" sz="800" dirty="0">
              <a:latin typeface="Alibaba Sans Thai" panose="020B0503020203040204" charset="-122"/>
              <a:ea typeface="Alibaba Sans Thai" panose="020B0503020203040204" charset="-122"/>
            </a:endParaRPr>
          </a:p>
          <a:p>
            <a:pPr marL="16510" algn="l" rtl="0" eaLnBrk="0">
              <a:lnSpc>
                <a:spcPct val="85000"/>
              </a:lnSpc>
              <a:spcBef>
                <a:spcPts val="5"/>
              </a:spcBef>
            </a:pPr>
            <a:r>
              <a:rPr lang="en-US" altLang="en-US" sz="800">
                <a:solidFill>
                  <a:schemeClr val="bg1"/>
                </a:solidFill>
                <a:latin typeface="Alibaba Sans Thai" panose="020B0503020203040204" charset="-122"/>
                <a:ea typeface="Alibaba Sans Thai" panose="020B0503020203040204" charset="-122"/>
                <a:cs typeface="Alibaba Sans" panose="020B0503020203040204" charset="0"/>
                <a:sym typeface="+mn-ea"/>
              </a:rPr>
              <a:t>³ </a:t>
            </a:r>
            <a:r>
              <a:rPr lang="es-ES"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Disponible desde Julio 2021</a:t>
            </a:r>
            <a:endParaRPr lang="en-US" altLang="en-US" sz="800" dirty="0">
              <a:latin typeface="Alibaba Sans Thai" panose="020B0503020203040204" charset="-122"/>
              <a:ea typeface="Alibaba Sans Thai" panose="020B0503020203040204" charset="-122"/>
            </a:endParaRPr>
          </a:p>
          <a:p>
            <a:pPr marL="12700" algn="l" rtl="0" eaLnBrk="0">
              <a:lnSpc>
                <a:spcPct val="85000"/>
              </a:lnSpc>
              <a:spcBef>
                <a:spcPts val="145"/>
              </a:spcBef>
            </a:pPr>
            <a:r>
              <a:rPr lang="en-US" altLang="en-US" sz="800">
                <a:solidFill>
                  <a:schemeClr val="bg1"/>
                </a:solidFill>
                <a:latin typeface="Alibaba Sans Thai" panose="020B0503020203040204" charset="-122"/>
                <a:ea typeface="Alibaba Sans Thai" panose="020B0503020203040204" charset="-122"/>
                <a:cs typeface="Alibaba Sans" panose="020B0503020203040204" charset="0"/>
                <a:sym typeface="+mn-ea"/>
              </a:rPr>
              <a:t>⁴ </a:t>
            </a:r>
            <a:r>
              <a:rPr lang="es-ES"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Disponible desde Marzo </a:t>
            </a:r>
            <a:r>
              <a:rPr sz="8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2021</a:t>
            </a:r>
            <a:endParaRPr lang="es-ES" sz="8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2700" eaLnBrk="0">
              <a:lnSpc>
                <a:spcPct val="85000"/>
              </a:lnSpc>
              <a:spcBef>
                <a:spcPts val="145"/>
              </a:spcBef>
            </a:pPr>
            <a:r>
              <a:rPr lang="en-US" altLang="en-US" sz="800">
                <a:solidFill>
                  <a:schemeClr val="bg1"/>
                </a:solidFill>
                <a:latin typeface="Alibaba Sans Thai" panose="020B0503020203040204" charset="-122"/>
                <a:ea typeface="Alibaba Sans Thai" panose="020B0503020203040204" charset="-122"/>
                <a:cs typeface="Alibaba Sans" panose="020B0503020203040204" charset="0"/>
                <a:sym typeface="+mn-ea"/>
              </a:rPr>
              <a:t>⁵</a:t>
            </a:r>
            <a:r>
              <a:rPr lang="es-ES" sz="800" kern="0" spc="-10" dirty="0">
                <a:solidFill>
                  <a:srgbClr val="FFFFFF">
                    <a:alpha val="100000"/>
                  </a:srgbClr>
                </a:solidFill>
                <a:latin typeface="Alibaba Sans Thai" panose="020B0503020203040204" charset="-122"/>
                <a:ea typeface="Alibaba Sans Thai" panose="020B0503020203040204" charset="-122"/>
                <a:cs typeface="微软雅黑" panose="020B0503020204020204" charset="-122"/>
              </a:rPr>
              <a:t> </a:t>
            </a:r>
            <a:r>
              <a:rPr lang="es-ES" sz="8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Disponible desde Marzo </a:t>
            </a:r>
            <a:r>
              <a:rPr lang="es-ES" sz="8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2021</a:t>
            </a:r>
            <a:endParaRPr lang="es-ES" altLang="en-US" sz="800" dirty="0">
              <a:latin typeface="Alibaba Sans Thai" panose="020B0503020203040204" charset="-122"/>
              <a:ea typeface="Alibaba Sans Thai" panose="020B0503020203040204" charset="-122"/>
            </a:endParaRPr>
          </a:p>
          <a:p>
            <a:pPr marL="12700" algn="l" rtl="0" eaLnBrk="0">
              <a:lnSpc>
                <a:spcPct val="85000"/>
              </a:lnSpc>
              <a:spcBef>
                <a:spcPts val="145"/>
              </a:spcBef>
            </a:pPr>
            <a:endParaRPr lang="en-US" altLang="en-US" sz="800" dirty="0">
              <a:latin typeface="Alibaba Sans Thai" panose="020B0503020203040204" charset="-122"/>
              <a:ea typeface="Alibaba Sans Thai" panose="020B050302020304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58" name="textbox 258"/>
          <p:cNvSpPr/>
          <p:nvPr>
            <p:custDataLst>
              <p:tags r:id="rId3"/>
            </p:custDataLst>
          </p:nvPr>
        </p:nvSpPr>
        <p:spPr>
          <a:xfrm>
            <a:off x="405765" y="505460"/>
            <a:ext cx="8134985" cy="3035935"/>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es-ES" sz="2400" kern="0" spc="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Principales Utilidades de SFP</a:t>
            </a:r>
            <a:endParaRPr lang="en-US" altLang="en-US" sz="2400" dirty="0">
              <a:latin typeface="Alibaba Sans Thai" panose="020B0503020203040204" charset="-122"/>
              <a:ea typeface="Alibaba Sans Thai" panose="020B0503020203040204" charset="-122"/>
            </a:endParaRPr>
          </a:p>
          <a:p>
            <a:pPr algn="l" rtl="0" eaLnBrk="0">
              <a:lnSpc>
                <a:spcPct val="159000"/>
              </a:lnSpc>
            </a:pPr>
            <a:endParaRPr lang="en-US" altLang="en-US" sz="1000" dirty="0"/>
          </a:p>
          <a:p>
            <a:pPr marL="313055" algn="l" rtl="0" eaLnBrk="0" fontAlgn="auto">
              <a:lnSpc>
                <a:spcPct val="110000"/>
              </a:lnSpc>
              <a:spcBef>
                <a:spcPts val="400"/>
              </a:spcBef>
            </a:pPr>
            <a:r>
              <a:rPr lang="en-US" altLang="en-US" sz="1400">
                <a:solidFill>
                  <a:srgbClr val="79EFBD"/>
                </a:solidFill>
                <a:latin typeface="Alibaba Sans Thai" panose="020B0503020203040204" charset="-122"/>
                <a:ea typeface="Alibaba Sans Thai" panose="020B0503020203040204" charset="-122"/>
                <a:cs typeface="Alibaba Sans Thai" panose="020B0503020203040204" charset="-122"/>
                <a:sym typeface="Webdings" panose="05030102010509060703" charset="0"/>
              </a:rPr>
              <a:t></a:t>
            </a:r>
            <a:r>
              <a:rPr sz="1400" b="1" kern="0" spc="-50" dirty="0" err="1">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Ecos</a:t>
            </a:r>
            <a:r>
              <a:rPr lang="es-ES" sz="1400" b="1" kern="0" spc="-50" dirty="0" err="1">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istema</a:t>
            </a:r>
            <a:endParaRPr lang="en-US" altLang="en-US" sz="1400" dirty="0">
              <a:latin typeface="Alibaba Sans Thai" panose="020B0503020203040204" charset="-122"/>
              <a:ea typeface="Alibaba Sans Thai" panose="020B0503020203040204" charset="-122"/>
              <a:cs typeface="Alibaba Sans Thai" panose="020B0503020203040204" charset="-122"/>
            </a:endParaRPr>
          </a:p>
          <a:p>
            <a:pPr marL="248285" indent="6350" algn="l" rtl="0" eaLnBrk="0" fontAlgn="auto">
              <a:lnSpc>
                <a:spcPct val="110000"/>
              </a:lnSpc>
              <a:spcBef>
                <a:spcPts val="625"/>
              </a:spcBef>
            </a:pPr>
            <a:r>
              <a:rPr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SFP </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será el impulsor clave de la </a:t>
            </a:r>
            <a:r>
              <a:rPr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SafePal</a:t>
            </a:r>
            <a:r>
              <a:rPr sz="1200" kern="0" spc="8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Open</a:t>
            </a:r>
            <a:r>
              <a:rPr sz="1200" kern="0" spc="1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Platform</a:t>
            </a:r>
            <a:r>
              <a:rPr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para proporcionar una solución de monedero hardware de código abierto para la industria de manera que los desarrolladores puedan:</a:t>
            </a:r>
            <a:endPar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248285" indent="6350" algn="l" rtl="0" eaLnBrk="0" fontAlgn="auto">
              <a:lnSpc>
                <a:spcPct val="110000"/>
              </a:lnSpc>
              <a:spcBef>
                <a:spcPts val="625"/>
              </a:spcBef>
            </a:pPr>
            <a:endParaRPr lang="en-US" altLang="en-US" sz="1200" dirty="0">
              <a:latin typeface="Alibaba Sans Thai" panose="020B0503020203040204" charset="-122"/>
              <a:ea typeface="Alibaba Sans Thai" panose="020B0503020203040204" charset="-122"/>
            </a:endParaRPr>
          </a:p>
          <a:p>
            <a:pPr marL="360045" indent="0" algn="l" rtl="0" eaLnBrk="0" fontAlgn="auto">
              <a:lnSpc>
                <a:spcPct val="110000"/>
              </a:lnSpc>
              <a:spcBef>
                <a:spcPts val="0"/>
              </a:spcBef>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integra</a:t>
            </a:r>
            <a:r>
              <a:rPr lang="es-ES"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r</a:t>
            </a:r>
            <a:r>
              <a:rPr sz="1200" kern="0" spc="8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s-ES" sz="1200" kern="0" spc="80" dirty="0">
                <a:solidFill>
                  <a:srgbClr val="FFFFFF">
                    <a:alpha val="100000"/>
                  </a:srgbClr>
                </a:solidFill>
                <a:latin typeface="Alibaba Sans Thai" panose="020B0503020203040204" charset="-122"/>
                <a:ea typeface="Alibaba Sans Thai" panose="020B0503020203040204" charset="-122"/>
                <a:cs typeface="Alibaba Sans" panose="020B0503020203040204"/>
              </a:rPr>
              <a:t>protocolos de comunicación </a:t>
            </a:r>
            <a:r>
              <a:rPr sz="1200" kern="0" spc="0" dirty="0" err="1">
                <a:solidFill>
                  <a:srgbClr val="FFFFFF">
                    <a:alpha val="100000"/>
                  </a:srgbClr>
                </a:solidFill>
                <a:latin typeface="Alibaba Sans Thai" panose="020B0503020203040204" charset="-122"/>
                <a:ea typeface="Alibaba Sans Thai" panose="020B0503020203040204" charset="-122"/>
                <a:cs typeface="Alibaba Sans" panose="020B0503020203040204"/>
              </a:rPr>
              <a:t>QRcode</a:t>
            </a:r>
            <a:r>
              <a:rPr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s-ES" sz="1200"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en sus sistemas</a:t>
            </a:r>
            <a:r>
              <a:rPr sz="1200" kern="0" spc="7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(Dapps, </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monederos</a:t>
            </a:r>
            <a:r>
              <a:rPr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etc.) </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para incorporar fácilmente soluciones de monedero hardware seguras y fáciles de utilizar</a:t>
            </a:r>
            <a:endPar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360045" indent="0" algn="l" rtl="0" eaLnBrk="0" fontAlgn="auto">
              <a:lnSpc>
                <a:spcPct val="110000"/>
              </a:lnSpc>
              <a:spcBef>
                <a:spcPts val="0"/>
              </a:spcBef>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lang="es-ES"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cree aplicaciones personalizadas basadas en la arquitectura de hardware </a:t>
            </a:r>
            <a:r>
              <a:rPr lang="es-ES" sz="1200" kern="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 y utilice la solución en casos de usuarios diversificados, como F2U</a:t>
            </a:r>
            <a:endParaRPr lang="en-US" altLang="en-US" sz="1200" dirty="0">
              <a:latin typeface="Alibaba Sans Thai" panose="020B0503020203040204" charset="-122"/>
              <a:ea typeface="Alibaba Sans Thai" panose="020B050302020304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47" name="Shape 147"/>
        <p:cNvGrpSpPr/>
        <p:nvPr/>
      </p:nvGrpSpPr>
      <p:grpSpPr>
        <a:xfrm>
          <a:off x="0" y="0"/>
          <a:ext cx="0" cy="0"/>
          <a:chOff x="0" y="0"/>
          <a:chExt cx="0" cy="0"/>
        </a:xfrm>
      </p:grpSpPr>
      <p:sp>
        <p:nvSpPr>
          <p:cNvPr id="264" name="textbox 264"/>
          <p:cNvSpPr/>
          <p:nvPr>
            <p:custDataLst>
              <p:tags r:id="rId1"/>
            </p:custDataLst>
          </p:nvPr>
        </p:nvSpPr>
        <p:spPr>
          <a:xfrm>
            <a:off x="939453" y="1653561"/>
            <a:ext cx="7528142" cy="1061719"/>
          </a:xfrm>
          <a:prstGeom prst="rect">
            <a:avLst/>
          </a:prstGeom>
        </p:spPr>
        <p:txBody>
          <a:bodyPr vert="horz" wrap="square" lIns="0" tIns="0" rIns="0" bIns="0"/>
          <a:p>
            <a:pPr algn="l" rtl="0" eaLnBrk="0">
              <a:lnSpc>
                <a:spcPct val="99000"/>
              </a:lnSpc>
            </a:pPr>
            <a:endParaRPr lang="en-US" altLang="en-US" sz="100" dirty="0"/>
          </a:p>
          <a:p>
            <a:pPr marL="1152525" indent="-1139825" algn="l" rtl="0" eaLnBrk="0">
              <a:lnSpc>
                <a:spcPct val="106000"/>
              </a:lnSpc>
            </a:pPr>
            <a:r>
              <a:rPr sz="2800" kern="0" spc="50" dirty="0">
                <a:ln w="11641" cap="flat" cmpd="sng">
                  <a:solidFill>
                    <a:srgbClr val="0D0B33">
                      <a:alpha val="100000"/>
                    </a:srgbClr>
                  </a:solidFill>
                  <a:prstDash val="solid"/>
                  <a:bevel/>
                </a:ln>
                <a:solidFill>
                  <a:srgbClr val="0D0B33">
                    <a:alpha val="100000"/>
                  </a:srgbClr>
                </a:solidFill>
                <a:latin typeface="Alibaba Sans Thai" panose="020B0503020203040204" charset="-122"/>
                <a:ea typeface="Alibaba Sans Thai" panose="020B0503020203040204" charset="-122"/>
                <a:cs typeface="Arial" panose="020B0604020202020204"/>
              </a:rPr>
              <a:t>SFP</a:t>
            </a:r>
            <a:r>
              <a:rPr sz="2800" kern="0" spc="50" dirty="0">
                <a:solidFill>
                  <a:srgbClr val="0D0B33">
                    <a:alpha val="100000"/>
                  </a:srgbClr>
                </a:solidFill>
                <a:latin typeface="Alibaba Sans Thai" panose="020B0503020203040204" charset="-122"/>
                <a:ea typeface="Alibaba Sans Thai" panose="020B0503020203040204" charset="-122"/>
                <a:cs typeface="Arial" panose="020B0604020202020204"/>
              </a:rPr>
              <a:t> </a:t>
            </a:r>
            <a:r>
              <a:rPr lang="es-ES" sz="2800" kern="0" spc="50" dirty="0">
                <a:ln w="11641" cap="flat" cmpd="sng">
                  <a:solidFill>
                    <a:srgbClr val="0D0B33">
                      <a:alpha val="100000"/>
                    </a:srgbClr>
                  </a:solidFill>
                  <a:prstDash val="solid"/>
                  <a:bevel/>
                </a:ln>
                <a:solidFill>
                  <a:srgbClr val="0D0B33">
                    <a:alpha val="100000"/>
                  </a:srgbClr>
                </a:solidFill>
                <a:latin typeface="Alibaba Sans Thai" panose="020B0503020203040204" charset="-122"/>
                <a:ea typeface="Alibaba Sans Thai" panose="020B0503020203040204" charset="-122"/>
                <a:cs typeface="Arial" panose="020B0604020202020204"/>
              </a:rPr>
              <a:t>será el elemento central entretejido en cada experiencia </a:t>
            </a:r>
            <a:r>
              <a:rPr lang="es-ES" sz="2800" kern="0" spc="50" dirty="0" err="1">
                <a:ln w="11641" cap="flat" cmpd="sng">
                  <a:solidFill>
                    <a:srgbClr val="0D0B33">
                      <a:alpha val="100000"/>
                    </a:srgbClr>
                  </a:solidFill>
                  <a:prstDash val="solid"/>
                  <a:bevel/>
                </a:ln>
                <a:solidFill>
                  <a:srgbClr val="0D0B33">
                    <a:alpha val="100000"/>
                  </a:srgbClr>
                </a:solidFill>
                <a:latin typeface="Alibaba Sans Thai" panose="020B0503020203040204" charset="-122"/>
                <a:ea typeface="Alibaba Sans Thai" panose="020B0503020203040204" charset="-122"/>
                <a:cs typeface="Arial" panose="020B0604020202020204"/>
              </a:rPr>
              <a:t>SafePal</a:t>
            </a:r>
            <a:endParaRPr lang="en-US" altLang="en-US" sz="2800" dirty="0">
              <a:latin typeface="Alibaba Sans Thai" panose="020B0503020203040204" charset="-122"/>
              <a:ea typeface="Alibaba Sans Thai" panose="020B050302020304020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270" name="picture 270"/>
          <p:cNvPicPr>
            <a:picLocks noChangeAspect="1"/>
          </p:cNvPicPr>
          <p:nvPr>
            <p:custDataLst>
              <p:tags r:id="rId3"/>
            </p:custDataLst>
          </p:nvPr>
        </p:nvPicPr>
        <p:blipFill>
          <a:blip r:embed="rId4"/>
          <a:stretch>
            <a:fillRect/>
          </a:stretch>
        </p:blipFill>
        <p:spPr>
          <a:xfrm rot="21600000">
            <a:off x="4589082" y="887850"/>
            <a:ext cx="3888021" cy="2965809"/>
          </a:xfrm>
          <a:prstGeom prst="rect">
            <a:avLst/>
          </a:prstGeom>
        </p:spPr>
      </p:pic>
      <p:pic>
        <p:nvPicPr>
          <p:cNvPr id="272" name="picture 272"/>
          <p:cNvPicPr>
            <a:picLocks noChangeAspect="1"/>
          </p:cNvPicPr>
          <p:nvPr>
            <p:custDataLst>
              <p:tags r:id="rId5"/>
            </p:custDataLst>
          </p:nvPr>
        </p:nvPicPr>
        <p:blipFill>
          <a:blip r:embed="rId6"/>
          <a:stretch>
            <a:fillRect/>
          </a:stretch>
        </p:blipFill>
        <p:spPr>
          <a:xfrm rot="21600000">
            <a:off x="661416" y="3034283"/>
            <a:ext cx="2732531" cy="606552"/>
          </a:xfrm>
          <a:prstGeom prst="rect">
            <a:avLst/>
          </a:prstGeom>
        </p:spPr>
      </p:pic>
      <p:sp>
        <p:nvSpPr>
          <p:cNvPr id="274" name="textbox 274"/>
          <p:cNvSpPr/>
          <p:nvPr>
            <p:custDataLst>
              <p:tags r:id="rId7"/>
            </p:custDataLst>
          </p:nvPr>
        </p:nvSpPr>
        <p:spPr>
          <a:xfrm>
            <a:off x="702945" y="3822065"/>
            <a:ext cx="4207510" cy="282575"/>
          </a:xfrm>
          <a:prstGeom prst="rect">
            <a:avLst/>
          </a:prstGeom>
        </p:spPr>
        <p:txBody>
          <a:bodyPr vert="horz" wrap="square" lIns="0" tIns="0" rIns="0" bIns="0"/>
          <a:p>
            <a:pPr algn="l" rtl="0" eaLnBrk="0">
              <a:lnSpc>
                <a:spcPct val="91000"/>
              </a:lnSpc>
            </a:pPr>
            <a:endParaRPr lang="en-US" altLang="en-US" sz="100" dirty="0"/>
          </a:p>
          <a:p>
            <a:pPr marL="12700" eaLnBrk="0">
              <a:lnSpc>
                <a:spcPct val="84000"/>
              </a:lnSpc>
            </a:pPr>
            <a:r>
              <a:rPr lang="es-ES" sz="2000" b="1" kern="0" spc="-10" dirty="0">
                <a:solidFill>
                  <a:srgbClr val="79EFBD">
                    <a:alpha val="100000"/>
                  </a:srgbClr>
                </a:solidFill>
                <a:latin typeface="Alibaba Sans Thai" panose="020B0503020203040204" charset="-122"/>
                <a:ea typeface="Alibaba Sans Thai" panose="020B0503020203040204" charset="-122"/>
                <a:cs typeface="Alibaba Sans" panose="020B0503020203040204"/>
              </a:rPr>
              <a:t>Sea dueño de su </a:t>
            </a:r>
            <a:r>
              <a:rPr lang="es-ES" sz="2000" b="1" kern="0" spc="-10" dirty="0" err="1">
                <a:solidFill>
                  <a:srgbClr val="79EFBD">
                    <a:alpha val="100000"/>
                  </a:srgbClr>
                </a:solidFill>
                <a:latin typeface="Alibaba Sans Thai" panose="020B0503020203040204" charset="-122"/>
                <a:ea typeface="Alibaba Sans Thai" panose="020B0503020203040204" charset="-122"/>
                <a:cs typeface="Alibaba Sans" panose="020B0503020203040204"/>
              </a:rPr>
              <a:t>criptoaventura</a:t>
            </a:r>
            <a:endParaRPr lang="en-US" altLang="en-US" sz="2000" dirty="0">
              <a:latin typeface="Alibaba Sans Thai" panose="020B0503020203040204" charset="-122"/>
              <a:ea typeface="Alibaba Sans Thai" panose="020B050302020304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74675" y="1039495"/>
            <a:ext cx="7607935" cy="3304540"/>
          </a:xfrm>
          <a:prstGeom prst="rect">
            <a:avLst/>
          </a:prstGeom>
        </p:spPr>
      </p:pic>
      <p:pic>
        <p:nvPicPr>
          <p:cNvPr id="16" name="picture 16"/>
          <p:cNvPicPr>
            <a:picLocks noChangeAspect="1"/>
          </p:cNvPicPr>
          <p:nvPr>
            <p:custDataLst>
              <p:tags r:id="rId3"/>
            </p:custDataLst>
          </p:nvPr>
        </p:nvPicPr>
        <p:blipFill>
          <a:blip r:embed="rId4"/>
          <a:stretch>
            <a:fillRect/>
          </a:stretch>
        </p:blipFill>
        <p:spPr>
          <a:xfrm rot="21600000">
            <a:off x="318515" y="4652771"/>
            <a:ext cx="256031" cy="256031"/>
          </a:xfrm>
          <a:prstGeom prst="rect">
            <a:avLst/>
          </a:prstGeom>
        </p:spPr>
      </p:pic>
      <p:sp>
        <p:nvSpPr>
          <p:cNvPr id="20" name="textbox 20"/>
          <p:cNvSpPr/>
          <p:nvPr>
            <p:custDataLst>
              <p:tags r:id="rId5"/>
            </p:custDataLst>
          </p:nvPr>
        </p:nvSpPr>
        <p:spPr>
          <a:xfrm>
            <a:off x="573811" y="1173480"/>
            <a:ext cx="7522209" cy="2186939"/>
          </a:xfrm>
          <a:prstGeom prst="rect">
            <a:avLst/>
          </a:prstGeom>
        </p:spPr>
        <p:txBody>
          <a:bodyPr vert="horz" wrap="square" lIns="0" tIns="0" rIns="0" bIns="0"/>
          <a:p>
            <a:pPr algn="l" rtl="0" eaLnBrk="0">
              <a:lnSpc>
                <a:spcPct val="77000"/>
              </a:lnSpc>
            </a:pPr>
            <a:endParaRPr lang="en-US" altLang="en-US" sz="100" dirty="0"/>
          </a:p>
          <a:p>
            <a:pPr indent="0" algn="l" rtl="0" eaLnBrk="0" fontAlgn="auto">
              <a:lnSpc>
                <a:spcPct val="110000"/>
              </a:lnSpc>
              <a:spcBef>
                <a:spcPts val="0"/>
              </a:spcBef>
            </a:pP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Este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WhitePaper</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no constituye una oferta o invitación, ni ninguna otra venta o compra de acciones, valores o cualquiera de los activos. Cualquier posesión de SFP no otorgará ningún derecho de ninguna forma al usuario, incluidos, entre otros, los derechos de propiedad, interés, ganancia, redención, propiedad o propiedad intelectual, toma de decisiones o cualquier otro derecho, como los derechos de naturaleza financiera o jurídica, en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la corporación o sus afiliados. SFP puede usarse para la gobernanza de protocolos y ecosistemas que no tiene relación con la corporación o sus afiliados.</a:t>
            </a:r>
            <a:endPar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10000"/>
              </a:lnSpc>
              <a:spcBef>
                <a:spcPts val="0"/>
              </a:spcBef>
            </a:pPr>
            <a:endPar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10000"/>
              </a:lnSpc>
              <a:spcBef>
                <a:spcPts val="0"/>
              </a:spcBef>
            </a:pP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Los usuarios de los siguientes países o regiones no podrán participar en las ventas de tokens SFP: Australia, Bielorrusia, China, República Democrática del Congo, Cuba, Irak, Irán, Corea del Norte, Sudán, Siria, Estados Unidos de América y sus territorios. (Samoa Americana, Guam, las Islas Marianas del Norte, Puerto Rico y las Islas Vírgenes de los EE. UU.), Zimbabue.</a:t>
            </a:r>
            <a:endParaRPr lang="en-US" altLang="en-US" sz="1200" dirty="0">
              <a:latin typeface="Alibaba Sans Thai" panose="020B0503020203040204" charset="-122"/>
              <a:ea typeface="Alibaba Sans Thai" panose="020B0503020203040204" charset="-122"/>
            </a:endParaRPr>
          </a:p>
        </p:txBody>
      </p:sp>
      <p:sp>
        <p:nvSpPr>
          <p:cNvPr id="22" name="textbox 22"/>
          <p:cNvSpPr/>
          <p:nvPr>
            <p:custDataLst>
              <p:tags r:id="rId6"/>
            </p:custDataLst>
          </p:nvPr>
        </p:nvSpPr>
        <p:spPr>
          <a:xfrm>
            <a:off x="420942" y="509617"/>
            <a:ext cx="5113584" cy="443230"/>
          </a:xfrm>
          <a:prstGeom prst="rect">
            <a:avLst/>
          </a:prstGeom>
        </p:spPr>
        <p:txBody>
          <a:bodyPr vert="horz" wrap="square" lIns="0" tIns="0" rIns="0" bIns="0"/>
          <a:p>
            <a:pPr algn="l" rtl="0" eaLnBrk="0">
              <a:lnSpc>
                <a:spcPct val="83000"/>
              </a:lnSpc>
            </a:pPr>
            <a:endParaRPr lang="en-US" altLang="en-US" sz="100" dirty="0"/>
          </a:p>
          <a:p>
            <a:pPr marL="12700" eaLnBrk="0">
              <a:lnSpc>
                <a:spcPts val="3290"/>
              </a:lnSpc>
            </a:pPr>
            <a:r>
              <a:rPr lang="es-ES"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Descargo de responsabilidad</a:t>
            </a:r>
            <a:endParaRPr lang="en-US" altLang="en-US" sz="2400" dirty="0">
              <a:latin typeface="Alibaba Sans Thai" panose="020B0503020203040204" charset="-122"/>
              <a:ea typeface="Alibaba Sans Thai" panose="020B050302020304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8" name="textbox 28"/>
          <p:cNvSpPr/>
          <p:nvPr>
            <p:custDataLst>
              <p:tags r:id="rId3"/>
            </p:custDataLst>
          </p:nvPr>
        </p:nvSpPr>
        <p:spPr>
          <a:xfrm>
            <a:off x="420942" y="509617"/>
            <a:ext cx="8188959" cy="3942079"/>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5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R</a:t>
            </a:r>
            <a:r>
              <a:rPr lang="es-ES" sz="2400" kern="0" spc="-50" dirty="0" err="1">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iesgos</a:t>
            </a:r>
            <a:endParaRPr lang="en-US" altLang="en-US" sz="2400" dirty="0">
              <a:latin typeface="Alibaba Sans Thai" panose="020B0503020203040204" charset="-122"/>
              <a:ea typeface="Alibaba Sans Thai" panose="020B0503020203040204" charset="-122"/>
            </a:endParaRPr>
          </a:p>
          <a:p>
            <a:pPr marL="27940" algn="l" rtl="0" eaLnBrk="0">
              <a:lnSpc>
                <a:spcPct val="84000"/>
              </a:lnSpc>
              <a:spcBef>
                <a:spcPts val="1060"/>
              </a:spcBef>
            </a:pP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Usted reconoce y acepta que hay numerosos riesgos asociados con la compra, tenencia y uso de SFP, así como utilizarlo para participar en la Plataforma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En el peor de los escenarios, esto podría llevar a la pérdida de parte o todos los SFP que han sido comprados. SI DECIDE COMPRAR SFP, USTED RECONOCE EXPRESAMENTE, ACEPTA Y ASUME LOS SIGUIENTES RIESGOS:</a:t>
            </a:r>
            <a:endParaRPr lang="en-US" altLang="en-US" sz="1200" dirty="0">
              <a:latin typeface="Alibaba Sans Thai" panose="020B0503020203040204" charset="-122"/>
              <a:ea typeface="Alibaba Sans Thai" panose="020B0503020203040204" charset="-122"/>
            </a:endParaRPr>
          </a:p>
          <a:p>
            <a:pPr algn="l" rtl="0" eaLnBrk="0">
              <a:lnSpc>
                <a:spcPct val="131000"/>
              </a:lnSpc>
            </a:pPr>
            <a:endParaRPr lang="en-US" altLang="en-US" sz="1200" dirty="0">
              <a:latin typeface="Alibaba Sans Thai" panose="020B0503020203040204" charset="-122"/>
              <a:ea typeface="Alibaba Sans Thai" panose="020B0503020203040204" charset="-122"/>
            </a:endParaRPr>
          </a:p>
          <a:p>
            <a:pPr marL="41910" algn="l" rtl="0" eaLnBrk="0">
              <a:lnSpc>
                <a:spcPct val="85000"/>
              </a:lnSpc>
              <a:spcBef>
                <a:spcPts val="365"/>
              </a:spcBef>
            </a:pPr>
            <a:r>
              <a:rPr sz="1200" b="1"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1.</a:t>
            </a:r>
            <a:r>
              <a:rPr sz="1200" b="1" kern="0" spc="9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s-ES" sz="1200" b="1" kern="0" spc="90" dirty="0">
                <a:solidFill>
                  <a:srgbClr val="FFFFFF">
                    <a:alpha val="100000"/>
                  </a:srgbClr>
                </a:solidFill>
                <a:latin typeface="Alibaba Sans Thai" panose="020B0503020203040204" charset="-122"/>
                <a:ea typeface="Alibaba Sans Thai" panose="020B0503020203040204" charset="-122"/>
                <a:cs typeface="Alibaba Sans" panose="020B0503020203040204"/>
              </a:rPr>
              <a:t>Regulaciones inciertas y acciones de cumplimiento de las mismas</a:t>
            </a:r>
            <a:endParaRPr lang="en-US" altLang="en-US" sz="1200" dirty="0">
              <a:latin typeface="Alibaba Sans Thai" panose="020B0503020203040204" charset="-122"/>
              <a:ea typeface="Alibaba Sans Thai" panose="020B0503020203040204" charset="-122"/>
            </a:endParaRPr>
          </a:p>
          <a:p>
            <a:pPr marL="40005" indent="-10795" eaLnBrk="0">
              <a:lnSpc>
                <a:spcPct val="97000"/>
              </a:lnSpc>
              <a:spcBef>
                <a:spcPts val="365"/>
              </a:spcBef>
            </a:pP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El estado regulatorio de SFP y la tecnología de registros distribuidos no está claro o no está resuelto en muchas jurisdicciones. La regulación de las monedas virtuales se ha convertido en un objetivo principal de regulación en todos los principales países del mundo. Es imposible predecir cómo, cuándo o si las agencias reguladoras pueden aplicar las regulaciones existentes o crear nuevas regulaciones con respecto a dicha tecnología y sus aplicaciones, incluyendo SFP y/o la Plataforma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Las acciones regulatorias podrían impactar negativamente a SFP y/o la Plataforma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de varias maneras. La Fundación, el Distribuidor (o sus respectivos afiliados) pueden cesar sus operaciones en una jurisdicción en caso de que las acciones regulatorias, o los cambios en las leyes o reglamentos, hagan que sea ilegal operar en dicha jurisdicción, o comercialmente indeseable obtener la aprobación regulatoria necesaria ( s) operar en dicha jurisdicción. Después de consultar con una amplia gama de asesores legales y un análisis continuo del desarrollo y la estructura legal de las monedas virtuales, se aplicará un enfoque cauteloso hacia la venta de SFP. Por lo tanto, para la venta de tokens, la estrategia de venta puede ajustarse constantemente para evitar en la medida de lo posible los riesgos legales relevantes.</a:t>
            </a:r>
            <a:endParaRPr lang="en-US" altLang="en-US" sz="1200" dirty="0">
              <a:latin typeface="Alibaba Sans Thai" panose="020B0503020203040204" charset="-122"/>
              <a:ea typeface="Alibaba Sans Thai" panose="020B050302020304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34" name="textbox 34"/>
          <p:cNvSpPr/>
          <p:nvPr>
            <p:custDataLst>
              <p:tags r:id="rId3"/>
            </p:custDataLst>
          </p:nvPr>
        </p:nvSpPr>
        <p:spPr>
          <a:xfrm>
            <a:off x="446530" y="556006"/>
            <a:ext cx="8093709" cy="3540759"/>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5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R</a:t>
            </a:r>
            <a:r>
              <a:rPr lang="es-ES" sz="2400" kern="0" spc="-50" dirty="0" err="1">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iesgos</a:t>
            </a:r>
            <a:endParaRPr lang="en-US" altLang="en-US" sz="2400" dirty="0"/>
          </a:p>
          <a:p>
            <a:pPr marL="34925" indent="0" algn="l" rtl="0" eaLnBrk="0" fontAlgn="auto">
              <a:lnSpc>
                <a:spcPct val="110000"/>
              </a:lnSpc>
              <a:spcBef>
                <a:spcPts val="1045"/>
              </a:spcBef>
            </a:pPr>
            <a:r>
              <a:rPr sz="1200" b="1"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2.</a:t>
            </a:r>
            <a:r>
              <a:rPr sz="1200" b="1" kern="0" spc="8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s-ES" sz="1200" b="1"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Divulgación inadecuada de información</a:t>
            </a:r>
            <a:endParaRPr lang="en-US" altLang="en-US" sz="1200" dirty="0">
              <a:latin typeface="Alibaba Sans Thai" panose="020B0503020203040204" charset="-122"/>
              <a:ea typeface="Alibaba Sans Thai" panose="020B0503020203040204" charset="-122"/>
            </a:endParaRPr>
          </a:p>
          <a:p>
            <a:pPr marL="28575" indent="0" algn="l" rtl="0" eaLnBrk="0" fontAlgn="auto">
              <a:lnSpc>
                <a:spcPct val="110000"/>
              </a:lnSpc>
              <a:spcBef>
                <a:spcPts val="340"/>
              </a:spcBef>
            </a:pPr>
            <a:r>
              <a:rPr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A</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la presente fecha</a:t>
            </a:r>
            <a:r>
              <a:rPr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la Plataforma</a:t>
            </a:r>
            <a:r>
              <a:rPr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se encuentra aún en desarrollo y sus conceptos de diseño, códigos y otros detalles técnicos y parámetros pueden ser constante y frecuentemente actualizados y cambiados. Aunque este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Whitepaper</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contiene la información más actual respecto a la Plataforma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no está completa en absoluto y puede todavía ser ajustada y actualizada por el equipo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de vez en cuando. El equipo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no tiene posibilidad ni obligación de mantener a los titulares de SFP informados de todos los detalles (incluyendo progreso del desarrollo e hitos esperados) relativos al proyecto y desarrollo de la Plataforma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por lo cual la divulgación de información insuficiente es inevitable y razonable.</a:t>
            </a:r>
            <a:endPar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28575" indent="0" algn="l" rtl="0" eaLnBrk="0" fontAlgn="auto">
              <a:lnSpc>
                <a:spcPct val="110000"/>
              </a:lnSpc>
              <a:spcBef>
                <a:spcPts val="340"/>
              </a:spcBef>
            </a:pPr>
            <a:endParaRPr lang="en-US" altLang="en-US" sz="1200" dirty="0">
              <a:latin typeface="Alibaba Sans Thai" panose="020B0503020203040204" charset="-122"/>
              <a:ea typeface="Alibaba Sans Thai" panose="020B0503020203040204" charset="-122"/>
            </a:endParaRPr>
          </a:p>
          <a:p>
            <a:pPr marL="37465" indent="0" algn="l" rtl="0" eaLnBrk="0" fontAlgn="auto">
              <a:lnSpc>
                <a:spcPct val="110000"/>
              </a:lnSpc>
              <a:spcBef>
                <a:spcPts val="365"/>
              </a:spcBef>
            </a:pPr>
            <a:r>
              <a:rPr sz="1200" b="1"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3. </a:t>
            </a:r>
            <a:r>
              <a:rPr sz="1200" b="1"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Competi</a:t>
            </a:r>
            <a:r>
              <a:rPr lang="es-ES" sz="1200" b="1"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dores</a:t>
            </a:r>
            <a:endParaRPr lang="en-US" altLang="en-US" sz="1200" dirty="0">
              <a:latin typeface="Alibaba Sans Thai" panose="020B0503020203040204" charset="-122"/>
              <a:ea typeface="Alibaba Sans Thai" panose="020B0503020203040204" charset="-122"/>
            </a:endParaRPr>
          </a:p>
          <a:p>
            <a:pPr marL="29210" indent="0" eaLnBrk="0" fontAlgn="auto">
              <a:lnSpc>
                <a:spcPct val="110000"/>
              </a:lnSpc>
              <a:spcBef>
                <a:spcPts val="355"/>
              </a:spcBef>
            </a:pPr>
            <a:r>
              <a:rPr lang="es-AR"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Están surgiendo varios tipos de plataformas de gestión de criptografía a un ritmo acelerado, y la industria es cada vez más competitiva. Es posible que se establezcan partes alternativas que utilicen el mismo código y protocolo o uno similar subyacente a la plataforma </a:t>
            </a:r>
            <a:r>
              <a:rPr lang="es-AR"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AR"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Open </a:t>
            </a:r>
            <a:r>
              <a:rPr lang="es-AR"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Wallet</a:t>
            </a:r>
            <a:r>
              <a:rPr lang="es-AR"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e intente recrear instalaciones similares. Es posible que se requiera que la Plataforma </a:t>
            </a:r>
            <a:r>
              <a:rPr lang="es-AR"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AR"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compita con estas partes alternativas, lo que podría afectar negativamente a SFP y/o la Plataforma </a:t>
            </a:r>
            <a:r>
              <a:rPr lang="es-AR"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AR"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a:t>
            </a:r>
            <a:endParaRPr lang="en-US" altLang="en-US" sz="1200" dirty="0">
              <a:latin typeface="Alibaba Sans Thai" panose="020B0503020203040204" charset="-122"/>
              <a:ea typeface="Alibaba Sans Thai" panose="020B050302020304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40" name="textbox 40"/>
          <p:cNvSpPr/>
          <p:nvPr>
            <p:custDataLst>
              <p:tags r:id="rId3"/>
            </p:custDataLst>
          </p:nvPr>
        </p:nvSpPr>
        <p:spPr>
          <a:xfrm>
            <a:off x="420942" y="509617"/>
            <a:ext cx="8101965" cy="2938779"/>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5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R</a:t>
            </a:r>
            <a:r>
              <a:rPr lang="es-ES" sz="2400" kern="0" spc="-50" dirty="0" err="1">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iesgos</a:t>
            </a:r>
            <a:endParaRPr lang="en-US" altLang="en-US" sz="2400" dirty="0"/>
          </a:p>
          <a:p>
            <a:pPr marL="31115" indent="0" algn="l" rtl="0" eaLnBrk="0" fontAlgn="auto">
              <a:lnSpc>
                <a:spcPct val="110000"/>
              </a:lnSpc>
              <a:spcBef>
                <a:spcPts val="1045"/>
              </a:spcBef>
            </a:pPr>
            <a:r>
              <a:rPr sz="1200" b="1"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4.</a:t>
            </a:r>
            <a:r>
              <a:rPr sz="1200" b="1" kern="0" spc="9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s-ES" sz="1200" b="1"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Pérdida de Talento</a:t>
            </a:r>
            <a:endParaRPr lang="en-US" altLang="en-US" sz="1200" dirty="0">
              <a:latin typeface="Alibaba Sans Thai" panose="020B0503020203040204" charset="-122"/>
              <a:ea typeface="Alibaba Sans Thai" panose="020B0503020203040204" charset="-122"/>
            </a:endParaRPr>
          </a:p>
          <a:p>
            <a:pPr marL="29210" indent="0" eaLnBrk="0" fontAlgn="auto">
              <a:lnSpc>
                <a:spcPct val="110000"/>
              </a:lnSpc>
              <a:spcBef>
                <a:spcPts val="355"/>
              </a:spcBef>
            </a:pPr>
            <a:r>
              <a:rPr lang="es-ES"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El desarrollo de la Plataforma </a:t>
            </a:r>
            <a:r>
              <a:rPr lang="es-ES" sz="1200" kern="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 depende en gran medida de la cooperación continua del equipo técnico existente y de los consultores expertos, que tienen un gran conocimiento y experiencia en sus respectivos sectores. La pérdida de cualquier miembro puede afectar negativamente a la Plataforma </a:t>
            </a:r>
            <a:r>
              <a:rPr lang="es-ES" sz="1200" kern="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 o su desarrollo futuro. Además, la estabilidad y la cohesión dentro del equipo son fundamentales para el desarrollo general de la plataforma </a:t>
            </a:r>
            <a:r>
              <a:rPr lang="es-ES" sz="1200" kern="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 Existe la posibilidad de que se produzcan conflictos dentro del equipo y/o la salida del personal principal, lo que podría tener una influencia negativa en el proyecto en el futuro.</a:t>
            </a:r>
            <a:br>
              <a:rPr lang="es-ES"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br>
            <a:endParaRPr lang="en-US" altLang="en-US" sz="1200" dirty="0">
              <a:latin typeface="Alibaba Sans Thai" panose="020B0503020203040204" charset="-122"/>
              <a:ea typeface="Alibaba Sans Thai" panose="020B0503020203040204" charset="-122"/>
            </a:endParaRPr>
          </a:p>
          <a:p>
            <a:pPr marL="39370" indent="0" eaLnBrk="0" fontAlgn="auto">
              <a:lnSpc>
                <a:spcPct val="110000"/>
              </a:lnSpc>
              <a:spcBef>
                <a:spcPts val="365"/>
              </a:spcBef>
            </a:pPr>
            <a:r>
              <a:rPr sz="1200" b="1"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5.</a:t>
            </a:r>
            <a:r>
              <a:rPr sz="1200" b="1" kern="0" spc="8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s-AR" sz="1200" b="1"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Falta de desarrollo</a:t>
            </a:r>
            <a:endParaRPr lang="en-US" altLang="en-US" sz="1200" dirty="0">
              <a:latin typeface="Alibaba Sans Thai" panose="020B0503020203040204" charset="-122"/>
              <a:ea typeface="Alibaba Sans Thai" panose="020B0503020203040204" charset="-122"/>
            </a:endParaRPr>
          </a:p>
          <a:p>
            <a:pPr marL="29210" indent="0" eaLnBrk="0" fontAlgn="auto">
              <a:lnSpc>
                <a:spcPct val="110000"/>
              </a:lnSpc>
              <a:spcBef>
                <a:spcPts val="365"/>
              </a:spcBef>
            </a:pP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Existe</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el</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riesgo</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de que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el</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desarrollo</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de la Plataforma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no se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ejecute</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o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implemente</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según</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lo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planeado</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por</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una</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variedad</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de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razones</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que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incluyen</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entre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otras</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el</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evento</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de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una</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caída</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en</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los</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precios</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de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cualquier</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activo</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digital,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moneda</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virtual o SFP,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dificultades</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técnicas</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imprevistas</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y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escasez</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de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fondos</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de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desarrollo</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para </a:t>
            </a:r>
            <a:r>
              <a:rPr lang="en-U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actividades</a:t>
            </a:r>
            <a:r>
              <a:rPr lang="en-U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a:t>
            </a:r>
            <a:endParaRPr lang="en-US" altLang="en-US" sz="1200" dirty="0">
              <a:latin typeface="Alibaba Sans Thai" panose="020B0503020203040204" charset="-122"/>
              <a:ea typeface="Alibaba Sans Thai" panose="020B050302020304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46" name="textbox 46"/>
          <p:cNvSpPr/>
          <p:nvPr>
            <p:custDataLst>
              <p:tags r:id="rId3"/>
            </p:custDataLst>
          </p:nvPr>
        </p:nvSpPr>
        <p:spPr>
          <a:xfrm>
            <a:off x="420942" y="509617"/>
            <a:ext cx="8107680" cy="2938779"/>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5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R</a:t>
            </a:r>
            <a:r>
              <a:rPr lang="es-ES" sz="2400" kern="0" spc="-50" dirty="0" err="1">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iesgos</a:t>
            </a:r>
            <a:endParaRPr lang="en-US" altLang="en-US" sz="2400" dirty="0">
              <a:latin typeface="Alibaba Sans Thai" panose="020B0503020203040204" charset="-122"/>
              <a:ea typeface="Alibaba Sans Thai" panose="020B0503020203040204" charset="-122"/>
            </a:endParaRPr>
          </a:p>
          <a:p>
            <a:pPr marL="34290" indent="0" algn="l" rtl="0" eaLnBrk="0" fontAlgn="auto">
              <a:lnSpc>
                <a:spcPct val="110000"/>
              </a:lnSpc>
              <a:spcBef>
                <a:spcPts val="1045"/>
              </a:spcBef>
            </a:pPr>
            <a:r>
              <a:rPr sz="1200" b="1"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6.</a:t>
            </a:r>
            <a:r>
              <a:rPr lang="es-ES" sz="1200" b="1" kern="0" spc="0" dirty="0">
                <a:solidFill>
                  <a:srgbClr val="FFFFFF">
                    <a:alpha val="100000"/>
                  </a:srgbClr>
                </a:solidFill>
                <a:latin typeface="Alibaba Sans Thai" panose="020B0503020203040204" charset="-122"/>
                <a:ea typeface="Alibaba Sans Thai" panose="020B0503020203040204" charset="-122"/>
                <a:cs typeface="Alibaba Sans" panose="020B0503020203040204"/>
              </a:rPr>
              <a:t> Vulnerabilidades de seguridad</a:t>
            </a:r>
            <a:endParaRPr lang="en-US" altLang="en-US" sz="1200" dirty="0">
              <a:latin typeface="Alibaba Sans Thai" panose="020B0503020203040204" charset="-122"/>
              <a:ea typeface="Alibaba Sans Thai" panose="020B0503020203040204" charset="-122"/>
            </a:endParaRPr>
          </a:p>
          <a:p>
            <a:pPr marL="41275" indent="0" eaLnBrk="0" fontAlgn="auto">
              <a:lnSpc>
                <a:spcPct val="110000"/>
              </a:lnSpc>
              <a:spcBef>
                <a:spcPts val="355"/>
              </a:spcBef>
            </a:pP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Los piratas informáticos u otros grupos u organizaciones maliciosos pueden intentar interferir con SFP y/o la plataforma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de diversas maneras, incluidos, entre otros, ataques de malware, ataques de phishing, ataques a la cadena de suministro y ataques brutales. Además, existe el riesgo de que un tercero o un miembro de la Fundación, el Distribuidor o sus respectivos afiliados puedan introducir, de manera intencional o no, debilidades en la infraestructura central de SFP y/o la Plataforma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lo que podría afectar negativamente a SFP y/o la plataforma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a:t>
            </a:r>
            <a:endPar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41275" indent="0" eaLnBrk="0" fontAlgn="auto">
              <a:lnSpc>
                <a:spcPct val="110000"/>
              </a:lnSpc>
              <a:spcBef>
                <a:spcPts val="355"/>
              </a:spcBef>
            </a:pPr>
            <a:b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b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Además, el futuro de las innovaciones en criptografía y seguridad es altamente impredecible y los avances en criptografía, o los avances técnicos (incluido, entre otros, el desarrollo de la computación cuántica), podrían presentar riesgos desconocidos para SFP y/o la plataforma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al hacer ineficaz el mecanismo de consenso criptográfico que sustenta ese protocolo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blockchain</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a:t>
            </a:r>
            <a:endParaRPr lang="en-US" altLang="en-US" sz="1200" dirty="0">
              <a:latin typeface="Alibaba Sans Thai" panose="020B0503020203040204" charset="-122"/>
              <a:ea typeface="Alibaba Sans Thai" panose="020B050302020304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52" name="textbox 52"/>
          <p:cNvSpPr/>
          <p:nvPr>
            <p:custDataLst>
              <p:tags r:id="rId3"/>
            </p:custDataLst>
          </p:nvPr>
        </p:nvSpPr>
        <p:spPr>
          <a:xfrm>
            <a:off x="420942" y="509617"/>
            <a:ext cx="8077834" cy="1935479"/>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5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R</a:t>
            </a:r>
            <a:r>
              <a:rPr lang="es-ES" sz="2400" kern="0" spc="-50" dirty="0" err="1">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iesgos</a:t>
            </a:r>
            <a:endParaRPr lang="en-US" altLang="en-US" sz="2400" dirty="0">
              <a:latin typeface="Alibaba Sans Thai" panose="020B0503020203040204" charset="-122"/>
              <a:ea typeface="Alibaba Sans Thai" panose="020B0503020203040204" charset="-122"/>
            </a:endParaRPr>
          </a:p>
          <a:p>
            <a:pPr marL="35560" algn="l" rtl="0" eaLnBrk="0" fontAlgn="auto">
              <a:lnSpc>
                <a:spcPct val="110000"/>
              </a:lnSpc>
              <a:spcBef>
                <a:spcPts val="1045"/>
              </a:spcBef>
            </a:pPr>
            <a:r>
              <a:rPr sz="1200" b="1"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7.</a:t>
            </a:r>
            <a:r>
              <a:rPr lang="es-ES" sz="1200" b="1"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sz="1200" b="1"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O</a:t>
            </a:r>
            <a:r>
              <a:rPr lang="es-ES" sz="1200" b="1" kern="0" spc="-20" dirty="0" err="1">
                <a:solidFill>
                  <a:srgbClr val="FFFFFF">
                    <a:alpha val="100000"/>
                  </a:srgbClr>
                </a:solidFill>
                <a:latin typeface="Alibaba Sans Thai" panose="020B0503020203040204" charset="-122"/>
                <a:ea typeface="Alibaba Sans Thai" panose="020B0503020203040204" charset="-122"/>
                <a:cs typeface="Alibaba Sans" panose="020B0503020203040204"/>
              </a:rPr>
              <a:t>tros</a:t>
            </a:r>
            <a:r>
              <a:rPr lang="es-ES" sz="1200" b="1"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riesgos</a:t>
            </a:r>
            <a:endParaRPr lang="en-US" altLang="en-US" sz="1200" dirty="0">
              <a:latin typeface="Alibaba Sans Thai" panose="020B0503020203040204" charset="-122"/>
              <a:ea typeface="Alibaba Sans Thai" panose="020B0503020203040204" charset="-122"/>
            </a:endParaRPr>
          </a:p>
          <a:p>
            <a:pPr marL="30480" indent="10160" eaLnBrk="0" fontAlgn="auto">
              <a:lnSpc>
                <a:spcPct val="110000"/>
              </a:lnSpc>
              <a:spcBef>
                <a:spcPts val="365"/>
              </a:spcBef>
            </a:pP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Además, los riesgos potenciales mencionados brevemente anteriormente no son exhaustivos y existen otros riesgos asociados con su compra, tenencia y uso de SFP, incluidos aquellos que la Fundación o el Distribuidor no pueden anticipar. Dichos riesgos pueden materializarse además como variaciones o combinaciones imprevistas de los riesgos antes mencionados. Debe realizar una debida diligencia completa sobre la Fundación, el Distribuidor, sus respectivos afiliados y el equipo de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así como comprender el marco general, la misión y la visión de la Plataforma </a:t>
            </a:r>
            <a:r>
              <a:rPr lang="es-ES" sz="1200" kern="0" spc="-10" dirty="0" err="1">
                <a:solidFill>
                  <a:srgbClr val="FFFFFF">
                    <a:alpha val="100000"/>
                  </a:srgbClr>
                </a:solidFill>
                <a:latin typeface="Alibaba Sans Thai" panose="020B0503020203040204" charset="-122"/>
                <a:ea typeface="Alibaba Sans Thai" panose="020B0503020203040204" charset="-122"/>
                <a:cs typeface="Alibaba Sans" panose="020B0503020203040204"/>
              </a:rPr>
              <a:t>SafePal</a:t>
            </a:r>
            <a:r>
              <a:rPr lang="es-ES" sz="12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rPr>
              <a:t> antes de comprar SFP.</a:t>
            </a:r>
            <a:endParaRPr lang="en-US" altLang="en-US" sz="1200" dirty="0">
              <a:latin typeface="Alibaba Sans Thai" panose="020B0503020203040204" charset="-122"/>
              <a:ea typeface="Alibaba Sans Thai" panose="020B050302020304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58" name="picture 58"/>
          <p:cNvPicPr>
            <a:picLocks noChangeAspect="1"/>
          </p:cNvPicPr>
          <p:nvPr>
            <p:custDataLst>
              <p:tags r:id="rId3"/>
            </p:custDataLst>
          </p:nvPr>
        </p:nvPicPr>
        <p:blipFill>
          <a:blip r:embed="rId4"/>
          <a:stretch>
            <a:fillRect/>
          </a:stretch>
        </p:blipFill>
        <p:spPr>
          <a:xfrm rot="21600000">
            <a:off x="5122163" y="601311"/>
            <a:ext cx="3038855" cy="3394616"/>
          </a:xfrm>
          <a:prstGeom prst="rect">
            <a:avLst/>
          </a:prstGeom>
        </p:spPr>
      </p:pic>
      <p:pic>
        <p:nvPicPr>
          <p:cNvPr id="60" name="picture 60"/>
          <p:cNvPicPr>
            <a:picLocks noChangeAspect="1"/>
          </p:cNvPicPr>
          <p:nvPr>
            <p:custDataLst>
              <p:tags r:id="rId5"/>
            </p:custDataLst>
          </p:nvPr>
        </p:nvPicPr>
        <p:blipFill>
          <a:blip r:embed="rId6"/>
          <a:stretch>
            <a:fillRect/>
          </a:stretch>
        </p:blipFill>
        <p:spPr>
          <a:xfrm rot="21600000">
            <a:off x="733044" y="3034283"/>
            <a:ext cx="2732532" cy="606552"/>
          </a:xfrm>
          <a:prstGeom prst="rect">
            <a:avLst/>
          </a:prstGeom>
        </p:spPr>
      </p:pic>
      <p:sp>
        <p:nvSpPr>
          <p:cNvPr id="62" name="textbox 62"/>
          <p:cNvSpPr/>
          <p:nvPr>
            <p:custDataLst>
              <p:tags r:id="rId7"/>
            </p:custDataLst>
          </p:nvPr>
        </p:nvSpPr>
        <p:spPr>
          <a:xfrm>
            <a:off x="719593" y="3820173"/>
            <a:ext cx="4338320" cy="284479"/>
          </a:xfrm>
          <a:prstGeom prst="rect">
            <a:avLst/>
          </a:prstGeom>
        </p:spPr>
        <p:txBody>
          <a:bodyPr vert="horz" wrap="square" lIns="0" tIns="0" rIns="0" bIns="0"/>
          <a:p>
            <a:pPr algn="l" rtl="0" eaLnBrk="0">
              <a:lnSpc>
                <a:spcPct val="83000"/>
              </a:lnSpc>
            </a:pPr>
            <a:endParaRPr lang="en-US" altLang="en-US" sz="100" dirty="0"/>
          </a:p>
          <a:p>
            <a:pPr marL="12700" algn="l" rtl="0" eaLnBrk="0">
              <a:lnSpc>
                <a:spcPct val="85000"/>
              </a:lnSpc>
            </a:pPr>
            <a:r>
              <a:rPr lang="es-ES" sz="2000" b="1" kern="0" spc="-10" dirty="0">
                <a:solidFill>
                  <a:srgbClr val="79EFBD">
                    <a:alpha val="100000"/>
                  </a:srgbClr>
                </a:solidFill>
                <a:latin typeface="Alibaba Sans Thai" panose="020B0503020203040204" charset="-122"/>
                <a:ea typeface="Alibaba Sans Thai" panose="020B0503020203040204" charset="-122"/>
                <a:cs typeface="Alibaba Sans" panose="020B0503020203040204"/>
              </a:rPr>
              <a:t>El Portal al Universo </a:t>
            </a:r>
            <a:r>
              <a:rPr sz="2000" b="1" kern="0" spc="-10" dirty="0">
                <a:solidFill>
                  <a:srgbClr val="79EFBD">
                    <a:alpha val="100000"/>
                  </a:srgbClr>
                </a:solidFill>
                <a:latin typeface="Alibaba Sans Thai" panose="020B0503020203040204" charset="-122"/>
                <a:ea typeface="Alibaba Sans Thai" panose="020B0503020203040204" charset="-122"/>
                <a:cs typeface="Alibaba Sans" panose="020B0503020203040204"/>
              </a:rPr>
              <a:t>Web3</a:t>
            </a:r>
            <a:endParaRPr lang="en-US" altLang="en-US" sz="2000" dirty="0">
              <a:latin typeface="Alibaba Sans Thai" panose="020B0503020203040204" charset="-122"/>
              <a:ea typeface="Alibaba Sans Thai" panose="020B0503020203040204" charset="-122"/>
            </a:endParaRPr>
          </a:p>
        </p:txBody>
      </p:sp>
      <p:sp>
        <p:nvSpPr>
          <p:cNvPr id="64" name="textbox 64"/>
          <p:cNvSpPr/>
          <p:nvPr>
            <p:custDataLst>
              <p:tags r:id="rId8"/>
            </p:custDataLst>
          </p:nvPr>
        </p:nvSpPr>
        <p:spPr>
          <a:xfrm>
            <a:off x="692150" y="2652395"/>
            <a:ext cx="1503680" cy="253365"/>
          </a:xfrm>
          <a:prstGeom prst="rect">
            <a:avLst/>
          </a:prstGeom>
        </p:spPr>
        <p:txBody>
          <a:bodyPr vert="horz" wrap="square" lIns="0" tIns="0" rIns="0" bIns="0"/>
          <a:p>
            <a:pPr algn="l" rtl="0" eaLnBrk="0">
              <a:lnSpc>
                <a:spcPct val="83000"/>
              </a:lnSpc>
            </a:pPr>
            <a:endParaRPr lang="en-US" altLang="en-US" sz="100" dirty="0"/>
          </a:p>
          <a:p>
            <a:pPr marL="12700" algn="l" rtl="0" eaLnBrk="0">
              <a:lnSpc>
                <a:spcPct val="88000"/>
              </a:lnSpc>
            </a:pPr>
            <a:r>
              <a:rPr lang="es-ES" sz="1700" b="1" kern="0" spc="50" dirty="0">
                <a:solidFill>
                  <a:srgbClr val="F2F2F2">
                    <a:alpha val="100000"/>
                  </a:srgbClr>
                </a:solidFill>
                <a:latin typeface="Alibaba Sans Thai" panose="020B0503020203040204" charset="-122"/>
                <a:ea typeface="Alibaba Sans Thai" panose="020B0503020203040204" charset="-122"/>
                <a:cs typeface="Alibaba Sans" panose="020B0503020203040204"/>
              </a:rPr>
              <a:t>Bienvenido a</a:t>
            </a:r>
            <a:endParaRPr lang="es-ES" altLang="en-US" sz="1700" b="1" kern="0" spc="50" dirty="0">
              <a:solidFill>
                <a:srgbClr val="F2F2F2">
                  <a:alpha val="100000"/>
                </a:srgbClr>
              </a:solidFill>
              <a:latin typeface="Alibaba Sans Thai" panose="020B0503020203040204" charset="-122"/>
              <a:ea typeface="Alibaba Sans Thai" panose="020B0503020203040204" charset="-122"/>
              <a:cs typeface="Alibaba Sans" panose="020B0503020203040204"/>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COMMONDATA" val="eyJoZGlkIjoiNTcxNGM3YTIyNzU0NTA5ZGRhY2E4MDgyZTc1YjllMTgifQ=="/>
  <p:tag name="KSO_WPP_MARK_KEY" val="9ad8b632-f880-4284-9652-c042215fa016"/>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 name="KSO_WM_UNIT_PLACING_PICTURE_USER_VIEWPORT" val="{&quot;height&quot;:3443.9984251968503,&quot;width&quot;:11845.99842519685}"/>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 name="KSO_WM_UNIT_TABLE_BEAUTIFY" val="smartTable{4e8de576-d0c9-43ca-bd01-45688c3b5cfa}"/>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16987</Words>
  <Application>WPS 演示</Application>
  <PresentationFormat/>
  <Paragraphs>223</Paragraphs>
  <Slides>26</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26</vt:i4>
      </vt:variant>
    </vt:vector>
  </HeadingPairs>
  <TitlesOfParts>
    <vt:vector size="43" baseType="lpstr">
      <vt:lpstr>Arial</vt:lpstr>
      <vt:lpstr>宋体</vt:lpstr>
      <vt:lpstr>Wingdings</vt:lpstr>
      <vt:lpstr>Arial</vt:lpstr>
      <vt:lpstr>Open Sans</vt:lpstr>
      <vt:lpstr>Open Sans Medium</vt:lpstr>
      <vt:lpstr>Poppins</vt:lpstr>
      <vt:lpstr>Segoe Print</vt:lpstr>
      <vt:lpstr>Alibaba Sans Thai</vt:lpstr>
      <vt:lpstr>Alibaba Sans Viet</vt:lpstr>
      <vt:lpstr>Alibaba Sans</vt:lpstr>
      <vt:lpstr>微软雅黑</vt:lpstr>
      <vt:lpstr>Arial Unicode MS</vt:lpstr>
      <vt:lpstr>Wingdings</vt:lpstr>
      <vt:lpstr>Alibaba Sans</vt:lpstr>
      <vt:lpstr>Webdings</vt:lpstr>
      <vt:lpstr>Simple Light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camille丽玉</cp:lastModifiedBy>
  <cp:revision>210</cp:revision>
  <dcterms:created xsi:type="dcterms:W3CDTF">2022-07-14T05:29:00Z</dcterms:created>
  <dcterms:modified xsi:type="dcterms:W3CDTF">2023-10-12T16:21:06Z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5BD06DD0437F44D2A228DF489C28D1C0</vt:lpwstr>
  </property>
  <property fmtid="{D5CDD505-2E9C-101B-9397-08002B2CF9AE}" pid="3" name="KSOProductBuildVer">
    <vt:lpwstr>2052-12.1.0.15712</vt:lpwstr>
  </property>
</Properties>
</file>