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333" r:id="rId3"/>
    <p:sldId id="328" r:id="rId5"/>
    <p:sldId id="329" r:id="rId6"/>
    <p:sldId id="330" r:id="rId7"/>
    <p:sldId id="331" r:id="rId8"/>
    <p:sldId id="332" r:id="rId9"/>
    <p:sldId id="334" r:id="rId10"/>
    <p:sldId id="278" r:id="rId11"/>
    <p:sldId id="284" r:id="rId12"/>
    <p:sldId id="358" r:id="rId13"/>
    <p:sldId id="259" r:id="rId14"/>
    <p:sldId id="269" r:id="rId15"/>
    <p:sldId id="266" r:id="rId16"/>
    <p:sldId id="270" r:id="rId17"/>
    <p:sldId id="267" r:id="rId18"/>
    <p:sldId id="271" r:id="rId19"/>
    <p:sldId id="273" r:id="rId20"/>
    <p:sldId id="297" r:id="rId21"/>
    <p:sldId id="283" r:id="rId22"/>
    <p:sldId id="294" r:id="rId23"/>
    <p:sldId id="295" r:id="rId24"/>
    <p:sldId id="299" r:id="rId25"/>
    <p:sldId id="296" r:id="rId26"/>
    <p:sldId id="302" r:id="rId27"/>
    <p:sldId id="308" r:id="rId28"/>
    <p:sldId id="281" r:id="rId29"/>
  </p:sldIdLst>
  <p:sldSz cx="9144000" cy="5143500"/>
  <p:notesSz cx="6858000" cy="9144000"/>
  <p:embeddedFontLst>
    <p:embeddedFont>
      <p:font typeface="Open Sans"/>
      <p:regular r:id="rId33"/>
    </p:embeddedFont>
    <p:embeddedFont>
      <p:font typeface="Open Sans Medium" panose="02010600030101010101" charset="-122"/>
      <p:regular r:id="rId34"/>
    </p:embeddedFont>
    <p:embeddedFont>
      <p:font typeface="Alibaba Sans Thai" panose="020B0503020203040204" charset="-122"/>
      <p:regular r:id="rId35"/>
    </p:embeddedFont>
    <p:embeddedFont>
      <p:font typeface="微软雅黑" panose="020B0503020204020204" charset="-122"/>
      <p:regular r:id="rId36"/>
    </p:embeddedFont>
    <p:embeddedFont>
      <p:font typeface="Webdings" panose="05030102010509060703" charset="0"/>
      <p:regular r:id="rId37"/>
    </p:embeddedFont>
    <p:embeddedFont>
      <p:font typeface="Webdings" panose="05030102010509060703"/>
      <p:regular r:id="rId38"/>
    </p:embeddedFont>
  </p:embeddedFontLst>
  <p:custDataLst>
    <p:tags r:id="rId3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831" userDrawn="1">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EFBD"/>
    <a:srgbClr val="FFFFFF"/>
    <a:srgbClr val="6DB9CA"/>
    <a:srgbClr val="77E6BF"/>
    <a:srgbClr val="70C8C7"/>
    <a:srgbClr val="68A4D0"/>
    <a:srgbClr val="6288D7"/>
    <a:srgbClr val="5A60E1"/>
    <a:srgbClr val="4D27EF"/>
    <a:srgbClr val="0D0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831"/>
        <p:guide pos="2903"/>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gs" Target="tags/tag103.xml"/><Relationship Id="rId38" Type="http://schemas.openxmlformats.org/officeDocument/2006/relationships/font" Target="fonts/font6.fntdata"/><Relationship Id="rId37" Type="http://schemas.openxmlformats.org/officeDocument/2006/relationships/font" Target="fonts/font5.fntdata"/><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g11bf3ec1d6b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bf3ec1d6b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g11bf3ec1d6b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bf3ec1d6b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g11bf3ec1d6b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bf3ec1d6b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g11bf3ec1d6b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bf3ec1d6b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1">
  <p:cSld name="TITLE">
    <p:bg>
      <p:bgPr>
        <a:solidFill>
          <a:srgbClr val="4A21EF"/>
        </a:solidFill>
        <a:effectLst/>
      </p:bgPr>
    </p:bg>
    <p:spTree>
      <p:nvGrpSpPr>
        <p:cNvPr id="9" name="Shape 9"/>
        <p:cNvGrpSpPr/>
        <p:nvPr/>
      </p:nvGrpSpPr>
      <p:grpSpPr>
        <a:xfrm>
          <a:off x="0" y="0"/>
          <a:ext cx="0" cy="0"/>
          <a:chOff x="0" y="0"/>
          <a:chExt cx="0" cy="0"/>
        </a:xfrm>
      </p:grpSpPr>
      <p:pic>
        <p:nvPicPr>
          <p:cNvPr id="10" name="Google Shape;10;p2"/>
          <p:cNvPicPr preferRelativeResize="0"/>
          <p:nvPr/>
        </p:nvPicPr>
        <p:blipFill>
          <a:blip r:embed="rId2"/>
          <a:stretch>
            <a:fillRect/>
          </a:stretch>
        </p:blipFill>
        <p:spPr>
          <a:xfrm>
            <a:off x="4671002" y="0"/>
            <a:ext cx="4473001" cy="5150147"/>
          </a:xfrm>
          <a:prstGeom prst="rect">
            <a:avLst/>
          </a:prstGeom>
          <a:noFill/>
          <a:ln>
            <a:noFill/>
          </a:ln>
        </p:spPr>
      </p:pic>
      <p:sp>
        <p:nvSpPr>
          <p:cNvPr id="11" name="Google Shape;11;p2"/>
          <p:cNvSpPr txBox="1"/>
          <p:nvPr>
            <p:ph type="ctrTitle"/>
          </p:nvPr>
        </p:nvSpPr>
        <p:spPr>
          <a:xfrm>
            <a:off x="553500" y="3067775"/>
            <a:ext cx="4179600" cy="14709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700"/>
              <a:buNone/>
              <a:defRPr sz="37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type="subTitle" idx="1"/>
          </p:nvPr>
        </p:nvSpPr>
        <p:spPr>
          <a:xfrm>
            <a:off x="553500" y="2731475"/>
            <a:ext cx="4117500" cy="336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rgbClr val="79EFBD"/>
              </a:buClr>
              <a:buSzPts val="1200"/>
              <a:buNone/>
              <a:defRPr sz="1200">
                <a:solidFill>
                  <a:srgbClr val="79EFBD"/>
                </a:solidFill>
              </a:defRPr>
            </a:lvl1pPr>
            <a:lvl2pPr lvl="1"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2pPr>
            <a:lvl3pPr lvl="2"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3pPr>
            <a:lvl4pPr lvl="3"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4pPr>
            <a:lvl5pPr lvl="4"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5pPr>
            <a:lvl6pPr lvl="5"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6pPr>
            <a:lvl7pPr lvl="6"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7pPr>
            <a:lvl8pPr lvl="7"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8pPr>
            <a:lvl9pPr lvl="8"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9pPr>
          </a:lstStyle>
          <a:p/>
        </p:txBody>
      </p:sp>
      <p:pic>
        <p:nvPicPr>
          <p:cNvPr id="13" name="Google Shape;13;p2"/>
          <p:cNvPicPr preferRelativeResize="0"/>
          <p:nvPr/>
        </p:nvPicPr>
        <p:blipFill>
          <a:blip r:embed="rId3"/>
          <a:stretch>
            <a:fillRect/>
          </a:stretch>
        </p:blipFill>
        <p:spPr>
          <a:xfrm>
            <a:off x="553500" y="745900"/>
            <a:ext cx="1508394" cy="336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matchingName="Title - 4 Content">
  <p:cSld name="TITLE_ONLY">
    <p:bg>
      <p:bgPr>
        <a:blipFill>
          <a:blip r:embed="rId2"/>
          <a:stretch>
            <a:fillRect/>
          </a:stretch>
        </a:blipFill>
        <a:effectLst/>
      </p:bgPr>
    </p:bg>
    <p:spTree>
      <p:nvGrpSpPr>
        <p:cNvPr id="69" name="Shape 69"/>
        <p:cNvGrpSpPr/>
        <p:nvPr/>
      </p:nvGrpSpPr>
      <p:grpSpPr>
        <a:xfrm>
          <a:off x="0" y="0"/>
          <a:ext cx="0" cy="0"/>
          <a:chOff x="0" y="0"/>
          <a:chExt cx="0" cy="0"/>
        </a:xfrm>
      </p:grpSpPr>
      <p:sp>
        <p:nvSpPr>
          <p:cNvPr id="70" name="Google Shape;70;p11"/>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4A21EF"/>
              </a:buClr>
              <a:buSzPts val="2800"/>
              <a:buNone/>
              <a:defRPr>
                <a:solidFill>
                  <a:srgbClr val="4A21E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1" name="Google Shape;71;p11"/>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pic>
        <p:nvPicPr>
          <p:cNvPr id="72" name="Google Shape;72;p11"/>
          <p:cNvPicPr preferRelativeResize="0"/>
          <p:nvPr/>
        </p:nvPicPr>
        <p:blipFill>
          <a:blip r:embed="rId3"/>
          <a:stretch>
            <a:fillRect/>
          </a:stretch>
        </p:blipFill>
        <p:spPr>
          <a:xfrm>
            <a:off x="311698" y="4746485"/>
            <a:ext cx="227050" cy="227075"/>
          </a:xfrm>
          <a:prstGeom prst="rect">
            <a:avLst/>
          </a:prstGeom>
          <a:noFill/>
          <a:ln>
            <a:noFill/>
          </a:ln>
        </p:spPr>
      </p:pic>
      <p:sp>
        <p:nvSpPr>
          <p:cNvPr id="73" name="Google Shape;73;p11"/>
          <p:cNvSpPr txBox="1"/>
          <p:nvPr>
            <p:ph type="body" idx="1"/>
          </p:nvPr>
        </p:nvSpPr>
        <p:spPr>
          <a:xfrm>
            <a:off x="311700" y="1108738"/>
            <a:ext cx="1899600" cy="34164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74" name="Google Shape;74;p11"/>
          <p:cNvSpPr txBox="1"/>
          <p:nvPr>
            <p:ph type="body" idx="2"/>
          </p:nvPr>
        </p:nvSpPr>
        <p:spPr>
          <a:xfrm>
            <a:off x="2342025" y="1108738"/>
            <a:ext cx="1899600" cy="34164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75" name="Google Shape;75;p11"/>
          <p:cNvSpPr txBox="1"/>
          <p:nvPr>
            <p:ph type="body" idx="3"/>
          </p:nvPr>
        </p:nvSpPr>
        <p:spPr>
          <a:xfrm>
            <a:off x="4372350" y="1108738"/>
            <a:ext cx="1899600" cy="34164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76" name="Google Shape;76;p11"/>
          <p:cNvSpPr txBox="1"/>
          <p:nvPr>
            <p:ph type="body" idx="4"/>
          </p:nvPr>
        </p:nvSpPr>
        <p:spPr>
          <a:xfrm>
            <a:off x="6402675" y="1108738"/>
            <a:ext cx="1899600" cy="34164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4 Content 1">
  <p:cSld name="TITLE_ONLY_1">
    <p:bg>
      <p:bgPr>
        <a:blipFill>
          <a:blip r:embed="rId2"/>
          <a:stretch>
            <a:fillRect/>
          </a:stretch>
        </a:blipFill>
        <a:effectLst/>
      </p:bgPr>
    </p:bg>
    <p:spTree>
      <p:nvGrpSpPr>
        <p:cNvPr id="77" name="Shape 77"/>
        <p:cNvGrpSpPr/>
        <p:nvPr/>
      </p:nvGrpSpPr>
      <p:grpSpPr>
        <a:xfrm>
          <a:off x="0" y="0"/>
          <a:ext cx="0" cy="0"/>
          <a:chOff x="0" y="0"/>
          <a:chExt cx="0" cy="0"/>
        </a:xfrm>
      </p:grpSpPr>
      <p:sp>
        <p:nvSpPr>
          <p:cNvPr id="78" name="Google Shape;78;p12"/>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2800"/>
              <a:buNone/>
              <a:defRPr>
                <a:solidFill>
                  <a:srgbClr val="4A21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9" name="Google Shape;79;p1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pic>
        <p:nvPicPr>
          <p:cNvPr id="80" name="Google Shape;80;p12"/>
          <p:cNvPicPr preferRelativeResize="0"/>
          <p:nvPr/>
        </p:nvPicPr>
        <p:blipFill>
          <a:blip r:embed="rId3"/>
          <a:stretch>
            <a:fillRect/>
          </a:stretch>
        </p:blipFill>
        <p:spPr>
          <a:xfrm>
            <a:off x="311698" y="4746485"/>
            <a:ext cx="227050" cy="227075"/>
          </a:xfrm>
          <a:prstGeom prst="rect">
            <a:avLst/>
          </a:prstGeom>
          <a:noFill/>
          <a:ln>
            <a:noFill/>
          </a:ln>
        </p:spPr>
      </p:pic>
      <p:sp>
        <p:nvSpPr>
          <p:cNvPr id="81" name="Google Shape;81;p12"/>
          <p:cNvSpPr txBox="1"/>
          <p:nvPr>
            <p:ph type="body" idx="1"/>
          </p:nvPr>
        </p:nvSpPr>
        <p:spPr>
          <a:xfrm>
            <a:off x="311700" y="2819844"/>
            <a:ext cx="1899600" cy="17052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82" name="Google Shape;82;p12"/>
          <p:cNvSpPr txBox="1"/>
          <p:nvPr>
            <p:ph type="body" idx="2"/>
          </p:nvPr>
        </p:nvSpPr>
        <p:spPr>
          <a:xfrm>
            <a:off x="2342025" y="2819844"/>
            <a:ext cx="1899600" cy="17052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83" name="Google Shape;83;p12"/>
          <p:cNvSpPr txBox="1"/>
          <p:nvPr>
            <p:ph type="body" idx="3"/>
          </p:nvPr>
        </p:nvSpPr>
        <p:spPr>
          <a:xfrm>
            <a:off x="4372350" y="2819844"/>
            <a:ext cx="1899600" cy="17052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84" name="Google Shape;84;p12"/>
          <p:cNvSpPr txBox="1"/>
          <p:nvPr>
            <p:ph type="body" idx="4"/>
          </p:nvPr>
        </p:nvSpPr>
        <p:spPr>
          <a:xfrm>
            <a:off x="6402675" y="2819844"/>
            <a:ext cx="1899600" cy="17052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pic>
        <p:nvPicPr>
          <p:cNvPr id="85" name="Google Shape;85;p12"/>
          <p:cNvPicPr preferRelativeResize="0"/>
          <p:nvPr/>
        </p:nvPicPr>
        <p:blipFill>
          <a:blip r:embed="rId4"/>
          <a:stretch>
            <a:fillRect/>
          </a:stretch>
        </p:blipFill>
        <p:spPr>
          <a:xfrm>
            <a:off x="759363" y="1322736"/>
            <a:ext cx="1004275" cy="1192100"/>
          </a:xfrm>
          <a:prstGeom prst="rect">
            <a:avLst/>
          </a:prstGeom>
          <a:noFill/>
          <a:ln>
            <a:noFill/>
          </a:ln>
        </p:spPr>
      </p:pic>
      <p:pic>
        <p:nvPicPr>
          <p:cNvPr id="86" name="Google Shape;86;p12"/>
          <p:cNvPicPr preferRelativeResize="0"/>
          <p:nvPr/>
        </p:nvPicPr>
        <p:blipFill>
          <a:blip r:embed="rId5"/>
          <a:stretch>
            <a:fillRect/>
          </a:stretch>
        </p:blipFill>
        <p:spPr>
          <a:xfrm>
            <a:off x="2858663" y="1322725"/>
            <a:ext cx="866334" cy="1192100"/>
          </a:xfrm>
          <a:prstGeom prst="rect">
            <a:avLst/>
          </a:prstGeom>
          <a:noFill/>
          <a:ln>
            <a:noFill/>
          </a:ln>
        </p:spPr>
      </p:pic>
      <p:pic>
        <p:nvPicPr>
          <p:cNvPr id="87" name="Google Shape;87;p12"/>
          <p:cNvPicPr preferRelativeResize="0"/>
          <p:nvPr/>
        </p:nvPicPr>
        <p:blipFill>
          <a:blip r:embed="rId6"/>
          <a:stretch>
            <a:fillRect/>
          </a:stretch>
        </p:blipFill>
        <p:spPr>
          <a:xfrm>
            <a:off x="5033892" y="1322738"/>
            <a:ext cx="576508" cy="1192100"/>
          </a:xfrm>
          <a:prstGeom prst="rect">
            <a:avLst/>
          </a:prstGeom>
          <a:noFill/>
          <a:ln>
            <a:noFill/>
          </a:ln>
        </p:spPr>
      </p:pic>
      <p:pic>
        <p:nvPicPr>
          <p:cNvPr id="88" name="Google Shape;88;p12"/>
          <p:cNvPicPr preferRelativeResize="0"/>
          <p:nvPr/>
        </p:nvPicPr>
        <p:blipFill>
          <a:blip r:embed="rId7"/>
          <a:stretch>
            <a:fillRect/>
          </a:stretch>
        </p:blipFill>
        <p:spPr>
          <a:xfrm>
            <a:off x="6895975" y="1322738"/>
            <a:ext cx="913010" cy="11921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ternate Title/Section Slide">
  <p:cSld name="MAIN_POINT">
    <p:bg>
      <p:bgPr>
        <a:blipFill>
          <a:blip r:embed="rId2"/>
          <a:stretch>
            <a:fillRect/>
          </a:stretch>
        </a:blipFill>
        <a:effectLst/>
      </p:bgPr>
    </p:bg>
    <p:spTree>
      <p:nvGrpSpPr>
        <p:cNvPr id="89" name="Shape 89"/>
        <p:cNvGrpSpPr/>
        <p:nvPr/>
      </p:nvGrpSpPr>
      <p:grpSpPr>
        <a:xfrm>
          <a:off x="0" y="0"/>
          <a:ext cx="0" cy="0"/>
          <a:chOff x="0" y="0"/>
          <a:chExt cx="0" cy="0"/>
        </a:xfrm>
      </p:grpSpPr>
      <p:sp>
        <p:nvSpPr>
          <p:cNvPr id="90" name="Google Shape;90;p13"/>
          <p:cNvSpPr txBox="1"/>
          <p:nvPr>
            <p:ph type="title"/>
          </p:nvPr>
        </p:nvSpPr>
        <p:spPr>
          <a:xfrm>
            <a:off x="496100" y="1894950"/>
            <a:ext cx="4424100" cy="1689900"/>
          </a:xfrm>
          <a:prstGeom prst="rect">
            <a:avLst/>
          </a:prstGeom>
        </p:spPr>
        <p:txBody>
          <a:bodyPr spcFirstLastPara="1" wrap="square" lIns="91425" tIns="91425" rIns="91425" bIns="91425" anchor="ctr" anchorCtr="0">
            <a:normAutofit/>
          </a:bodyPr>
          <a:lstStyle>
            <a:lvl1pPr lvl="0">
              <a:spcBef>
                <a:spcPts val="0"/>
              </a:spcBef>
              <a:spcAft>
                <a:spcPts val="0"/>
              </a:spcAft>
              <a:buSzPts val="3700"/>
              <a:buNone/>
              <a:defRPr sz="37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91" name="Google Shape;91;p13"/>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
        <p:nvSpPr>
          <p:cNvPr id="92" name="Google Shape;92;p13"/>
          <p:cNvSpPr txBox="1"/>
          <p:nvPr>
            <p:ph type="subTitle" idx="1"/>
          </p:nvPr>
        </p:nvSpPr>
        <p:spPr>
          <a:xfrm>
            <a:off x="496100" y="1558650"/>
            <a:ext cx="4117500" cy="336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4A21EF"/>
              </a:buClr>
              <a:buSzPts val="1200"/>
              <a:buNone/>
              <a:defRPr sz="1200">
                <a:solidFill>
                  <a:srgbClr val="4A21EF"/>
                </a:solidFill>
              </a:defRPr>
            </a:lvl1pPr>
            <a:lvl2pPr lvl="1"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2pPr>
            <a:lvl3pPr lvl="2"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3pPr>
            <a:lvl4pPr lvl="3"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4pPr>
            <a:lvl5pPr lvl="4"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5pPr>
            <a:lvl6pPr lvl="5"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6pPr>
            <a:lvl7pPr lvl="6"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7pPr>
            <a:lvl8pPr lvl="7"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8pPr>
            <a:lvl9pPr lvl="8"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stretch>
            <a:fillRect/>
          </a:stretch>
        </a:blipFill>
        <a:effectLst/>
      </p:bgPr>
    </p:bg>
    <p:spTree>
      <p:nvGrpSpPr>
        <p:cNvPr id="93" name="Shape 93"/>
        <p:cNvGrpSpPr/>
        <p:nvPr/>
      </p:nvGrpSpPr>
      <p:grpSpPr>
        <a:xfrm>
          <a:off x="0" y="0"/>
          <a:ext cx="0" cy="0"/>
          <a:chOff x="0" y="0"/>
          <a:chExt cx="0" cy="0"/>
        </a:xfrm>
      </p:grpSpPr>
      <p:sp>
        <p:nvSpPr>
          <p:cNvPr id="94" name="Google Shape;94;p14"/>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
        <p:nvSpPr>
          <p:cNvPr id="95" name="Google Shape;95;p14"/>
          <p:cNvSpPr txBox="1"/>
          <p:nvPr>
            <p:ph type="title"/>
          </p:nvPr>
        </p:nvSpPr>
        <p:spPr>
          <a:xfrm>
            <a:off x="467125" y="1726800"/>
            <a:ext cx="4424100" cy="16899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7F6FF"/>
              </a:buClr>
              <a:buSzPts val="3700"/>
              <a:buNone/>
              <a:defRPr sz="3700">
                <a:solidFill>
                  <a:srgbClr val="F7F6F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6" name="Google Shape;96;p14"/>
          <p:cNvSpPr txBox="1"/>
          <p:nvPr>
            <p:ph type="title" idx="2"/>
          </p:nvPr>
        </p:nvSpPr>
        <p:spPr>
          <a:xfrm>
            <a:off x="6081750" y="1726800"/>
            <a:ext cx="2390700" cy="16899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79EFBD"/>
              </a:buClr>
              <a:buSzPts val="4600"/>
              <a:buNone/>
              <a:defRPr sz="4600">
                <a:solidFill>
                  <a:srgbClr val="79EFBD"/>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1">
  <p:cSld name="BIG_NUMBER_1">
    <p:bg>
      <p:bgPr>
        <a:blipFill>
          <a:blip r:embed="rId2"/>
          <a:stretch>
            <a:fillRect/>
          </a:stretch>
        </a:blipFill>
        <a:effectLst/>
      </p:bgPr>
    </p:bg>
    <p:spTree>
      <p:nvGrpSpPr>
        <p:cNvPr id="97" name="Shape 97"/>
        <p:cNvGrpSpPr/>
        <p:nvPr/>
      </p:nvGrpSpPr>
      <p:grpSpPr>
        <a:xfrm>
          <a:off x="0" y="0"/>
          <a:ext cx="0" cy="0"/>
          <a:chOff x="0" y="0"/>
          <a:chExt cx="0" cy="0"/>
        </a:xfrm>
      </p:grpSpPr>
      <p:sp>
        <p:nvSpPr>
          <p:cNvPr id="98" name="Google Shape;98;p15"/>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
        <p:nvSpPr>
          <p:cNvPr id="99" name="Google Shape;99;p15"/>
          <p:cNvSpPr txBox="1"/>
          <p:nvPr>
            <p:ph type="title"/>
          </p:nvPr>
        </p:nvSpPr>
        <p:spPr>
          <a:xfrm>
            <a:off x="1011900" y="1726800"/>
            <a:ext cx="7120200" cy="16899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F7F6FF"/>
              </a:buClr>
              <a:buSzPts val="3700"/>
              <a:buNone/>
              <a:defRPr sz="3700">
                <a:solidFill>
                  <a:srgbClr val="F7F6F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1 1">
  <p:cSld name="BIG_NUMBER_1_1">
    <p:bg>
      <p:bgPr>
        <a:blipFill>
          <a:blip r:embed="rId2"/>
          <a:stretch>
            <a:fillRect/>
          </a:stretch>
        </a:blipFill>
        <a:effectLst/>
      </p:bgPr>
    </p:bg>
    <p:spTree>
      <p:nvGrpSpPr>
        <p:cNvPr id="100" name="Shape 100"/>
        <p:cNvGrpSpPr/>
        <p:nvPr/>
      </p:nvGrpSpPr>
      <p:grpSpPr>
        <a:xfrm>
          <a:off x="0" y="0"/>
          <a:ext cx="0" cy="0"/>
          <a:chOff x="0" y="0"/>
          <a:chExt cx="0" cy="0"/>
        </a:xfrm>
      </p:grpSpPr>
      <p:sp>
        <p:nvSpPr>
          <p:cNvPr id="101" name="Google Shape;101;p16"/>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
        <p:nvSpPr>
          <p:cNvPr id="102" name="Google Shape;102;p16"/>
          <p:cNvSpPr txBox="1"/>
          <p:nvPr>
            <p:ph type="title"/>
          </p:nvPr>
        </p:nvSpPr>
        <p:spPr>
          <a:xfrm>
            <a:off x="1625400" y="933950"/>
            <a:ext cx="5893200" cy="6372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F7F6FF"/>
              </a:buClr>
              <a:buSzPts val="2800"/>
              <a:buNone/>
              <a:defRPr>
                <a:solidFill>
                  <a:srgbClr val="F7F6FF"/>
                </a:solidFill>
              </a:defRPr>
            </a:lvl1pPr>
            <a:lvl2pPr lvl="1" algn="ctr">
              <a:spcBef>
                <a:spcPts val="0"/>
              </a:spcBef>
              <a:spcAft>
                <a:spcPts val="0"/>
              </a:spcAft>
              <a:buClr>
                <a:srgbClr val="F7F6FF"/>
              </a:buClr>
              <a:buSzPts val="2800"/>
              <a:buNone/>
              <a:defRPr>
                <a:solidFill>
                  <a:srgbClr val="F7F6FF"/>
                </a:solidFill>
              </a:defRPr>
            </a:lvl2pPr>
            <a:lvl3pPr lvl="2" algn="ctr">
              <a:spcBef>
                <a:spcPts val="0"/>
              </a:spcBef>
              <a:spcAft>
                <a:spcPts val="0"/>
              </a:spcAft>
              <a:buClr>
                <a:srgbClr val="F7F6FF"/>
              </a:buClr>
              <a:buSzPts val="2800"/>
              <a:buNone/>
              <a:defRPr>
                <a:solidFill>
                  <a:srgbClr val="F7F6FF"/>
                </a:solidFill>
              </a:defRPr>
            </a:lvl3pPr>
            <a:lvl4pPr lvl="3" algn="ctr">
              <a:spcBef>
                <a:spcPts val="0"/>
              </a:spcBef>
              <a:spcAft>
                <a:spcPts val="0"/>
              </a:spcAft>
              <a:buClr>
                <a:srgbClr val="F7F6FF"/>
              </a:buClr>
              <a:buSzPts val="2800"/>
              <a:buNone/>
              <a:defRPr>
                <a:solidFill>
                  <a:srgbClr val="F7F6FF"/>
                </a:solidFill>
              </a:defRPr>
            </a:lvl4pPr>
            <a:lvl5pPr lvl="4" algn="ctr">
              <a:spcBef>
                <a:spcPts val="0"/>
              </a:spcBef>
              <a:spcAft>
                <a:spcPts val="0"/>
              </a:spcAft>
              <a:buClr>
                <a:srgbClr val="F7F6FF"/>
              </a:buClr>
              <a:buSzPts val="2800"/>
              <a:buNone/>
              <a:defRPr>
                <a:solidFill>
                  <a:srgbClr val="F7F6FF"/>
                </a:solidFill>
              </a:defRPr>
            </a:lvl5pPr>
            <a:lvl6pPr lvl="5" algn="ctr">
              <a:spcBef>
                <a:spcPts val="0"/>
              </a:spcBef>
              <a:spcAft>
                <a:spcPts val="0"/>
              </a:spcAft>
              <a:buClr>
                <a:srgbClr val="F7F6FF"/>
              </a:buClr>
              <a:buSzPts val="2800"/>
              <a:buNone/>
              <a:defRPr>
                <a:solidFill>
                  <a:srgbClr val="F7F6FF"/>
                </a:solidFill>
              </a:defRPr>
            </a:lvl6pPr>
            <a:lvl7pPr lvl="6" algn="ctr">
              <a:spcBef>
                <a:spcPts val="0"/>
              </a:spcBef>
              <a:spcAft>
                <a:spcPts val="0"/>
              </a:spcAft>
              <a:buClr>
                <a:srgbClr val="F7F6FF"/>
              </a:buClr>
              <a:buSzPts val="2800"/>
              <a:buNone/>
              <a:defRPr>
                <a:solidFill>
                  <a:srgbClr val="F7F6FF"/>
                </a:solidFill>
              </a:defRPr>
            </a:lvl7pPr>
            <a:lvl8pPr lvl="7" algn="ctr">
              <a:spcBef>
                <a:spcPts val="0"/>
              </a:spcBef>
              <a:spcAft>
                <a:spcPts val="0"/>
              </a:spcAft>
              <a:buClr>
                <a:srgbClr val="F7F6FF"/>
              </a:buClr>
              <a:buSzPts val="2800"/>
              <a:buNone/>
              <a:defRPr>
                <a:solidFill>
                  <a:srgbClr val="F7F6FF"/>
                </a:solidFill>
              </a:defRPr>
            </a:lvl8pPr>
            <a:lvl9pPr lvl="8" algn="ctr">
              <a:spcBef>
                <a:spcPts val="0"/>
              </a:spcBef>
              <a:spcAft>
                <a:spcPts val="0"/>
              </a:spcAft>
              <a:buClr>
                <a:srgbClr val="F7F6FF"/>
              </a:buClr>
              <a:buSzPts val="2800"/>
              <a:buNone/>
              <a:defRPr>
                <a:solidFill>
                  <a:srgbClr val="F7F6FF"/>
                </a:solidFill>
              </a:defRPr>
            </a:lvl9pPr>
          </a:lstStyle>
          <a:p/>
        </p:txBody>
      </p:sp>
      <p:sp>
        <p:nvSpPr>
          <p:cNvPr id="103" name="Google Shape;103;p16"/>
          <p:cNvSpPr txBox="1"/>
          <p:nvPr>
            <p:ph type="subTitle" idx="1"/>
          </p:nvPr>
        </p:nvSpPr>
        <p:spPr>
          <a:xfrm>
            <a:off x="3076925" y="1784950"/>
            <a:ext cx="1353900" cy="253500"/>
          </a:xfrm>
          <a:prstGeom prst="rect">
            <a:avLst/>
          </a:prstGeom>
        </p:spPr>
        <p:txBody>
          <a:bodyPr spcFirstLastPara="1" wrap="square" lIns="91425" tIns="91425" rIns="91425" bIns="91425" anchor="t" anchorCtr="0">
            <a:normAutofit/>
          </a:bodyPr>
          <a:lstStyle>
            <a:lvl1pPr lvl="0">
              <a:spcBef>
                <a:spcPts val="0"/>
              </a:spcBef>
              <a:spcAft>
                <a:spcPts val="0"/>
              </a:spcAft>
              <a:buClr>
                <a:srgbClr val="79EFBD"/>
              </a:buClr>
              <a:buSzPts val="1800"/>
              <a:buNone/>
              <a:defRPr>
                <a:solidFill>
                  <a:srgbClr val="79EFBD"/>
                </a:solidFill>
              </a:defRPr>
            </a:lvl1pPr>
            <a:lvl2pPr lvl="1">
              <a:spcBef>
                <a:spcPts val="0"/>
              </a:spcBef>
              <a:spcAft>
                <a:spcPts val="0"/>
              </a:spcAft>
              <a:buClr>
                <a:srgbClr val="79EFBD"/>
              </a:buClr>
              <a:buSzPts val="1400"/>
              <a:buNone/>
              <a:defRPr>
                <a:solidFill>
                  <a:srgbClr val="79EFBD"/>
                </a:solidFill>
              </a:defRPr>
            </a:lvl2pPr>
            <a:lvl3pPr lvl="2">
              <a:spcBef>
                <a:spcPts val="0"/>
              </a:spcBef>
              <a:spcAft>
                <a:spcPts val="0"/>
              </a:spcAft>
              <a:buClr>
                <a:srgbClr val="79EFBD"/>
              </a:buClr>
              <a:buSzPts val="1400"/>
              <a:buNone/>
              <a:defRPr>
                <a:solidFill>
                  <a:srgbClr val="79EFBD"/>
                </a:solidFill>
              </a:defRPr>
            </a:lvl3pPr>
            <a:lvl4pPr lvl="3">
              <a:spcBef>
                <a:spcPts val="0"/>
              </a:spcBef>
              <a:spcAft>
                <a:spcPts val="0"/>
              </a:spcAft>
              <a:buClr>
                <a:srgbClr val="79EFBD"/>
              </a:buClr>
              <a:buSzPts val="1400"/>
              <a:buNone/>
              <a:defRPr>
                <a:solidFill>
                  <a:srgbClr val="79EFBD"/>
                </a:solidFill>
              </a:defRPr>
            </a:lvl4pPr>
            <a:lvl5pPr lvl="4">
              <a:spcBef>
                <a:spcPts val="0"/>
              </a:spcBef>
              <a:spcAft>
                <a:spcPts val="0"/>
              </a:spcAft>
              <a:buClr>
                <a:srgbClr val="79EFBD"/>
              </a:buClr>
              <a:buSzPts val="1400"/>
              <a:buNone/>
              <a:defRPr>
                <a:solidFill>
                  <a:srgbClr val="79EFBD"/>
                </a:solidFill>
              </a:defRPr>
            </a:lvl5pPr>
            <a:lvl6pPr lvl="5">
              <a:spcBef>
                <a:spcPts val="0"/>
              </a:spcBef>
              <a:spcAft>
                <a:spcPts val="0"/>
              </a:spcAft>
              <a:buClr>
                <a:srgbClr val="79EFBD"/>
              </a:buClr>
              <a:buSzPts val="1400"/>
              <a:buNone/>
              <a:defRPr>
                <a:solidFill>
                  <a:srgbClr val="79EFBD"/>
                </a:solidFill>
              </a:defRPr>
            </a:lvl6pPr>
            <a:lvl7pPr lvl="6">
              <a:spcBef>
                <a:spcPts val="0"/>
              </a:spcBef>
              <a:spcAft>
                <a:spcPts val="0"/>
              </a:spcAft>
              <a:buClr>
                <a:srgbClr val="79EFBD"/>
              </a:buClr>
              <a:buSzPts val="1400"/>
              <a:buNone/>
              <a:defRPr>
                <a:solidFill>
                  <a:srgbClr val="79EFBD"/>
                </a:solidFill>
              </a:defRPr>
            </a:lvl7pPr>
            <a:lvl8pPr lvl="7">
              <a:spcBef>
                <a:spcPts val="0"/>
              </a:spcBef>
              <a:spcAft>
                <a:spcPts val="0"/>
              </a:spcAft>
              <a:buClr>
                <a:srgbClr val="79EFBD"/>
              </a:buClr>
              <a:buSzPts val="1400"/>
              <a:buNone/>
              <a:defRPr>
                <a:solidFill>
                  <a:srgbClr val="79EFBD"/>
                </a:solidFill>
              </a:defRPr>
            </a:lvl8pPr>
            <a:lvl9pPr lvl="8">
              <a:spcBef>
                <a:spcPts val="0"/>
              </a:spcBef>
              <a:spcAft>
                <a:spcPts val="0"/>
              </a:spcAft>
              <a:buClr>
                <a:srgbClr val="79EFBD"/>
              </a:buClr>
              <a:buSzPts val="1400"/>
              <a:buNone/>
              <a:defRPr>
                <a:solidFill>
                  <a:srgbClr val="79EFBD"/>
                </a:solidFill>
              </a:defRPr>
            </a:lvl9pPr>
          </a:lstStyle>
          <a:p/>
        </p:txBody>
      </p:sp>
      <p:sp>
        <p:nvSpPr>
          <p:cNvPr id="104" name="Google Shape;104;p16"/>
          <p:cNvSpPr txBox="1"/>
          <p:nvPr>
            <p:ph type="subTitle" idx="2"/>
          </p:nvPr>
        </p:nvSpPr>
        <p:spPr>
          <a:xfrm>
            <a:off x="4835125" y="1784950"/>
            <a:ext cx="1353900" cy="253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79EFBD"/>
              </a:buClr>
              <a:buSzPts val="1800"/>
              <a:buNone/>
              <a:defRPr>
                <a:solidFill>
                  <a:srgbClr val="79EFBD"/>
                </a:solidFill>
              </a:defRPr>
            </a:lvl1pPr>
            <a:lvl2pPr lvl="1" rtl="0">
              <a:spcBef>
                <a:spcPts val="0"/>
              </a:spcBef>
              <a:spcAft>
                <a:spcPts val="0"/>
              </a:spcAft>
              <a:buClr>
                <a:srgbClr val="79EFBD"/>
              </a:buClr>
              <a:buSzPts val="1400"/>
              <a:buNone/>
              <a:defRPr>
                <a:solidFill>
                  <a:srgbClr val="79EFBD"/>
                </a:solidFill>
              </a:defRPr>
            </a:lvl2pPr>
            <a:lvl3pPr lvl="2" rtl="0">
              <a:spcBef>
                <a:spcPts val="0"/>
              </a:spcBef>
              <a:spcAft>
                <a:spcPts val="0"/>
              </a:spcAft>
              <a:buClr>
                <a:srgbClr val="79EFBD"/>
              </a:buClr>
              <a:buSzPts val="1400"/>
              <a:buNone/>
              <a:defRPr>
                <a:solidFill>
                  <a:srgbClr val="79EFBD"/>
                </a:solidFill>
              </a:defRPr>
            </a:lvl3pPr>
            <a:lvl4pPr lvl="3" rtl="0">
              <a:spcBef>
                <a:spcPts val="0"/>
              </a:spcBef>
              <a:spcAft>
                <a:spcPts val="0"/>
              </a:spcAft>
              <a:buClr>
                <a:srgbClr val="79EFBD"/>
              </a:buClr>
              <a:buSzPts val="1400"/>
              <a:buNone/>
              <a:defRPr>
                <a:solidFill>
                  <a:srgbClr val="79EFBD"/>
                </a:solidFill>
              </a:defRPr>
            </a:lvl4pPr>
            <a:lvl5pPr lvl="4" rtl="0">
              <a:spcBef>
                <a:spcPts val="0"/>
              </a:spcBef>
              <a:spcAft>
                <a:spcPts val="0"/>
              </a:spcAft>
              <a:buClr>
                <a:srgbClr val="79EFBD"/>
              </a:buClr>
              <a:buSzPts val="1400"/>
              <a:buNone/>
              <a:defRPr>
                <a:solidFill>
                  <a:srgbClr val="79EFBD"/>
                </a:solidFill>
              </a:defRPr>
            </a:lvl5pPr>
            <a:lvl6pPr lvl="5" rtl="0">
              <a:spcBef>
                <a:spcPts val="0"/>
              </a:spcBef>
              <a:spcAft>
                <a:spcPts val="0"/>
              </a:spcAft>
              <a:buClr>
                <a:srgbClr val="79EFBD"/>
              </a:buClr>
              <a:buSzPts val="1400"/>
              <a:buNone/>
              <a:defRPr>
                <a:solidFill>
                  <a:srgbClr val="79EFBD"/>
                </a:solidFill>
              </a:defRPr>
            </a:lvl6pPr>
            <a:lvl7pPr lvl="6" rtl="0">
              <a:spcBef>
                <a:spcPts val="0"/>
              </a:spcBef>
              <a:spcAft>
                <a:spcPts val="0"/>
              </a:spcAft>
              <a:buClr>
                <a:srgbClr val="79EFBD"/>
              </a:buClr>
              <a:buSzPts val="1400"/>
              <a:buNone/>
              <a:defRPr>
                <a:solidFill>
                  <a:srgbClr val="79EFBD"/>
                </a:solidFill>
              </a:defRPr>
            </a:lvl7pPr>
            <a:lvl8pPr lvl="7" rtl="0">
              <a:spcBef>
                <a:spcPts val="0"/>
              </a:spcBef>
              <a:spcAft>
                <a:spcPts val="0"/>
              </a:spcAft>
              <a:buClr>
                <a:srgbClr val="79EFBD"/>
              </a:buClr>
              <a:buSzPts val="1400"/>
              <a:buNone/>
              <a:defRPr>
                <a:solidFill>
                  <a:srgbClr val="79EFBD"/>
                </a:solidFill>
              </a:defRPr>
            </a:lvl8pPr>
            <a:lvl9pPr lvl="8" rtl="0">
              <a:spcBef>
                <a:spcPts val="0"/>
              </a:spcBef>
              <a:spcAft>
                <a:spcPts val="0"/>
              </a:spcAft>
              <a:buClr>
                <a:srgbClr val="79EFBD"/>
              </a:buClr>
              <a:buSzPts val="1400"/>
              <a:buNone/>
              <a:defRPr>
                <a:solidFill>
                  <a:srgbClr val="79EFBD"/>
                </a:solidFill>
              </a:defRPr>
            </a:lvl9pPr>
          </a:lstStyle>
          <a:p/>
        </p:txBody>
      </p:sp>
      <p:sp>
        <p:nvSpPr>
          <p:cNvPr id="105" name="Google Shape;105;p16"/>
          <p:cNvSpPr txBox="1"/>
          <p:nvPr>
            <p:ph type="subTitle" idx="3"/>
          </p:nvPr>
        </p:nvSpPr>
        <p:spPr>
          <a:xfrm>
            <a:off x="6593325" y="1784950"/>
            <a:ext cx="1353900" cy="253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79EFBD"/>
              </a:buClr>
              <a:buSzPts val="1800"/>
              <a:buNone/>
              <a:defRPr>
                <a:solidFill>
                  <a:srgbClr val="79EFBD"/>
                </a:solidFill>
              </a:defRPr>
            </a:lvl1pPr>
            <a:lvl2pPr lvl="1" rtl="0">
              <a:spcBef>
                <a:spcPts val="0"/>
              </a:spcBef>
              <a:spcAft>
                <a:spcPts val="0"/>
              </a:spcAft>
              <a:buClr>
                <a:srgbClr val="79EFBD"/>
              </a:buClr>
              <a:buSzPts val="1400"/>
              <a:buNone/>
              <a:defRPr>
                <a:solidFill>
                  <a:srgbClr val="79EFBD"/>
                </a:solidFill>
              </a:defRPr>
            </a:lvl2pPr>
            <a:lvl3pPr lvl="2" rtl="0">
              <a:spcBef>
                <a:spcPts val="0"/>
              </a:spcBef>
              <a:spcAft>
                <a:spcPts val="0"/>
              </a:spcAft>
              <a:buClr>
                <a:srgbClr val="79EFBD"/>
              </a:buClr>
              <a:buSzPts val="1400"/>
              <a:buNone/>
              <a:defRPr>
                <a:solidFill>
                  <a:srgbClr val="79EFBD"/>
                </a:solidFill>
              </a:defRPr>
            </a:lvl3pPr>
            <a:lvl4pPr lvl="3" rtl="0">
              <a:spcBef>
                <a:spcPts val="0"/>
              </a:spcBef>
              <a:spcAft>
                <a:spcPts val="0"/>
              </a:spcAft>
              <a:buClr>
                <a:srgbClr val="79EFBD"/>
              </a:buClr>
              <a:buSzPts val="1400"/>
              <a:buNone/>
              <a:defRPr>
                <a:solidFill>
                  <a:srgbClr val="79EFBD"/>
                </a:solidFill>
              </a:defRPr>
            </a:lvl4pPr>
            <a:lvl5pPr lvl="4" rtl="0">
              <a:spcBef>
                <a:spcPts val="0"/>
              </a:spcBef>
              <a:spcAft>
                <a:spcPts val="0"/>
              </a:spcAft>
              <a:buClr>
                <a:srgbClr val="79EFBD"/>
              </a:buClr>
              <a:buSzPts val="1400"/>
              <a:buNone/>
              <a:defRPr>
                <a:solidFill>
                  <a:srgbClr val="79EFBD"/>
                </a:solidFill>
              </a:defRPr>
            </a:lvl5pPr>
            <a:lvl6pPr lvl="5" rtl="0">
              <a:spcBef>
                <a:spcPts val="0"/>
              </a:spcBef>
              <a:spcAft>
                <a:spcPts val="0"/>
              </a:spcAft>
              <a:buClr>
                <a:srgbClr val="79EFBD"/>
              </a:buClr>
              <a:buSzPts val="1400"/>
              <a:buNone/>
              <a:defRPr>
                <a:solidFill>
                  <a:srgbClr val="79EFBD"/>
                </a:solidFill>
              </a:defRPr>
            </a:lvl6pPr>
            <a:lvl7pPr lvl="6" rtl="0">
              <a:spcBef>
                <a:spcPts val="0"/>
              </a:spcBef>
              <a:spcAft>
                <a:spcPts val="0"/>
              </a:spcAft>
              <a:buClr>
                <a:srgbClr val="79EFBD"/>
              </a:buClr>
              <a:buSzPts val="1400"/>
              <a:buNone/>
              <a:defRPr>
                <a:solidFill>
                  <a:srgbClr val="79EFBD"/>
                </a:solidFill>
              </a:defRPr>
            </a:lvl7pPr>
            <a:lvl8pPr lvl="7" rtl="0">
              <a:spcBef>
                <a:spcPts val="0"/>
              </a:spcBef>
              <a:spcAft>
                <a:spcPts val="0"/>
              </a:spcAft>
              <a:buClr>
                <a:srgbClr val="79EFBD"/>
              </a:buClr>
              <a:buSzPts val="1400"/>
              <a:buNone/>
              <a:defRPr>
                <a:solidFill>
                  <a:srgbClr val="79EFBD"/>
                </a:solidFill>
              </a:defRPr>
            </a:lvl8pPr>
            <a:lvl9pPr lvl="8" rtl="0">
              <a:spcBef>
                <a:spcPts val="0"/>
              </a:spcBef>
              <a:spcAft>
                <a:spcPts val="0"/>
              </a:spcAft>
              <a:buClr>
                <a:srgbClr val="79EFBD"/>
              </a:buClr>
              <a:buSzPts val="1400"/>
              <a:buNone/>
              <a:defRPr>
                <a:solidFill>
                  <a:srgbClr val="79EFBD"/>
                </a:solidFill>
              </a:defRPr>
            </a:lvl9pPr>
          </a:lstStyle>
          <a:p/>
        </p:txBody>
      </p:sp>
      <p:sp>
        <p:nvSpPr>
          <p:cNvPr id="106" name="Google Shape;106;p16"/>
          <p:cNvSpPr txBox="1"/>
          <p:nvPr>
            <p:ph type="subTitle" idx="4"/>
          </p:nvPr>
        </p:nvSpPr>
        <p:spPr>
          <a:xfrm>
            <a:off x="1318725" y="1784950"/>
            <a:ext cx="1353900" cy="253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79EFBD"/>
              </a:buClr>
              <a:buSzPts val="1800"/>
              <a:buNone/>
              <a:defRPr>
                <a:solidFill>
                  <a:srgbClr val="79EFBD"/>
                </a:solidFill>
              </a:defRPr>
            </a:lvl1pPr>
            <a:lvl2pPr lvl="1" rtl="0">
              <a:spcBef>
                <a:spcPts val="0"/>
              </a:spcBef>
              <a:spcAft>
                <a:spcPts val="0"/>
              </a:spcAft>
              <a:buClr>
                <a:srgbClr val="79EFBD"/>
              </a:buClr>
              <a:buSzPts val="1400"/>
              <a:buNone/>
              <a:defRPr>
                <a:solidFill>
                  <a:srgbClr val="79EFBD"/>
                </a:solidFill>
              </a:defRPr>
            </a:lvl2pPr>
            <a:lvl3pPr lvl="2" rtl="0">
              <a:spcBef>
                <a:spcPts val="0"/>
              </a:spcBef>
              <a:spcAft>
                <a:spcPts val="0"/>
              </a:spcAft>
              <a:buClr>
                <a:srgbClr val="79EFBD"/>
              </a:buClr>
              <a:buSzPts val="1400"/>
              <a:buNone/>
              <a:defRPr>
                <a:solidFill>
                  <a:srgbClr val="79EFBD"/>
                </a:solidFill>
              </a:defRPr>
            </a:lvl3pPr>
            <a:lvl4pPr lvl="3" rtl="0">
              <a:spcBef>
                <a:spcPts val="0"/>
              </a:spcBef>
              <a:spcAft>
                <a:spcPts val="0"/>
              </a:spcAft>
              <a:buClr>
                <a:srgbClr val="79EFBD"/>
              </a:buClr>
              <a:buSzPts val="1400"/>
              <a:buNone/>
              <a:defRPr>
                <a:solidFill>
                  <a:srgbClr val="79EFBD"/>
                </a:solidFill>
              </a:defRPr>
            </a:lvl4pPr>
            <a:lvl5pPr lvl="4" rtl="0">
              <a:spcBef>
                <a:spcPts val="0"/>
              </a:spcBef>
              <a:spcAft>
                <a:spcPts val="0"/>
              </a:spcAft>
              <a:buClr>
                <a:srgbClr val="79EFBD"/>
              </a:buClr>
              <a:buSzPts val="1400"/>
              <a:buNone/>
              <a:defRPr>
                <a:solidFill>
                  <a:srgbClr val="79EFBD"/>
                </a:solidFill>
              </a:defRPr>
            </a:lvl5pPr>
            <a:lvl6pPr lvl="5" rtl="0">
              <a:spcBef>
                <a:spcPts val="0"/>
              </a:spcBef>
              <a:spcAft>
                <a:spcPts val="0"/>
              </a:spcAft>
              <a:buClr>
                <a:srgbClr val="79EFBD"/>
              </a:buClr>
              <a:buSzPts val="1400"/>
              <a:buNone/>
              <a:defRPr>
                <a:solidFill>
                  <a:srgbClr val="79EFBD"/>
                </a:solidFill>
              </a:defRPr>
            </a:lvl6pPr>
            <a:lvl7pPr lvl="6" rtl="0">
              <a:spcBef>
                <a:spcPts val="0"/>
              </a:spcBef>
              <a:spcAft>
                <a:spcPts val="0"/>
              </a:spcAft>
              <a:buClr>
                <a:srgbClr val="79EFBD"/>
              </a:buClr>
              <a:buSzPts val="1400"/>
              <a:buNone/>
              <a:defRPr>
                <a:solidFill>
                  <a:srgbClr val="79EFBD"/>
                </a:solidFill>
              </a:defRPr>
            </a:lvl7pPr>
            <a:lvl8pPr lvl="7" rtl="0">
              <a:spcBef>
                <a:spcPts val="0"/>
              </a:spcBef>
              <a:spcAft>
                <a:spcPts val="0"/>
              </a:spcAft>
              <a:buClr>
                <a:srgbClr val="79EFBD"/>
              </a:buClr>
              <a:buSzPts val="1400"/>
              <a:buNone/>
              <a:defRPr>
                <a:solidFill>
                  <a:srgbClr val="79EFBD"/>
                </a:solidFill>
              </a:defRPr>
            </a:lvl8pPr>
            <a:lvl9pPr lvl="8" rtl="0">
              <a:spcBef>
                <a:spcPts val="0"/>
              </a:spcBef>
              <a:spcAft>
                <a:spcPts val="0"/>
              </a:spcAft>
              <a:buClr>
                <a:srgbClr val="79EFBD"/>
              </a:buClr>
              <a:buSzPts val="1400"/>
              <a:buNone/>
              <a:defRPr>
                <a:solidFill>
                  <a:srgbClr val="79EFBD"/>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07" name="Shape 107"/>
        <p:cNvGrpSpPr/>
        <p:nvPr/>
      </p:nvGrpSpPr>
      <p:grpSpPr>
        <a:xfrm>
          <a:off x="0" y="0"/>
          <a:ext cx="0" cy="0"/>
          <a:chOff x="0" y="0"/>
          <a:chExt cx="0" cy="0"/>
        </a:xfrm>
      </p:grpSpPr>
      <p:sp>
        <p:nvSpPr>
          <p:cNvPr id="108" name="Google Shape;108;p17"/>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00"/>
            <a:ext cx="8139178" cy="486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972000"/>
            <a:ext cx="8139178" cy="378101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a:xfrm>
            <a:off x="659807" y="4762375"/>
            <a:ext cx="2025000" cy="2376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3087000" y="4762375"/>
            <a:ext cx="2970000" cy="2376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2">
  <p:cSld name="TITLE_1">
    <p:bg>
      <p:bgPr>
        <a:blipFill>
          <a:blip r:embed="rId2"/>
          <a:stretch>
            <a:fillRect/>
          </a:stretch>
        </a:blipFill>
        <a:effectLst/>
      </p:bgPr>
    </p:bg>
    <p:spTree>
      <p:nvGrpSpPr>
        <p:cNvPr id="14" name="Shape 14"/>
        <p:cNvGrpSpPr/>
        <p:nvPr/>
      </p:nvGrpSpPr>
      <p:grpSpPr>
        <a:xfrm>
          <a:off x="0" y="0"/>
          <a:ext cx="0" cy="0"/>
          <a:chOff x="0" y="0"/>
          <a:chExt cx="0" cy="0"/>
        </a:xfrm>
      </p:grpSpPr>
      <p:pic>
        <p:nvPicPr>
          <p:cNvPr id="15" name="Google Shape;15;p3"/>
          <p:cNvPicPr preferRelativeResize="0"/>
          <p:nvPr/>
        </p:nvPicPr>
        <p:blipFill>
          <a:blip r:embed="rId3"/>
          <a:stretch>
            <a:fillRect/>
          </a:stretch>
        </p:blipFill>
        <p:spPr>
          <a:xfrm>
            <a:off x="4680916" y="0"/>
            <a:ext cx="4463088" cy="5143501"/>
          </a:xfrm>
          <a:prstGeom prst="rect">
            <a:avLst/>
          </a:prstGeom>
          <a:noFill/>
          <a:ln>
            <a:noFill/>
          </a:ln>
        </p:spPr>
      </p:pic>
      <p:sp>
        <p:nvSpPr>
          <p:cNvPr id="16" name="Google Shape;16;p3"/>
          <p:cNvSpPr txBox="1"/>
          <p:nvPr>
            <p:ph type="ctrTitle"/>
          </p:nvPr>
        </p:nvSpPr>
        <p:spPr>
          <a:xfrm>
            <a:off x="553500" y="3067775"/>
            <a:ext cx="4179600" cy="14709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0D0B33"/>
              </a:buClr>
              <a:buSzPts val="3700"/>
              <a:buNone/>
              <a:defRPr sz="3700">
                <a:solidFill>
                  <a:srgbClr val="0D0B3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17" name="Google Shape;17;p3"/>
          <p:cNvSpPr txBox="1"/>
          <p:nvPr>
            <p:ph type="subTitle" idx="1"/>
          </p:nvPr>
        </p:nvSpPr>
        <p:spPr>
          <a:xfrm>
            <a:off x="553500" y="2731475"/>
            <a:ext cx="4117500" cy="336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4A21EF"/>
              </a:buClr>
              <a:buSzPts val="1200"/>
              <a:buNone/>
              <a:defRPr sz="1200">
                <a:solidFill>
                  <a:srgbClr val="4A21EF"/>
                </a:solidFill>
              </a:defRPr>
            </a:lvl1pPr>
            <a:lvl2pPr lvl="1"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2pPr>
            <a:lvl3pPr lvl="2"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3pPr>
            <a:lvl4pPr lvl="3"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4pPr>
            <a:lvl5pPr lvl="4"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5pPr>
            <a:lvl6pPr lvl="5"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6pPr>
            <a:lvl7pPr lvl="6"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7pPr>
            <a:lvl8pPr lvl="7"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8pPr>
            <a:lvl9pPr lvl="8"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9pPr>
          </a:lstStyle>
          <a:p/>
        </p:txBody>
      </p:sp>
      <p:pic>
        <p:nvPicPr>
          <p:cNvPr id="18" name="Google Shape;18;p3"/>
          <p:cNvPicPr preferRelativeResize="0"/>
          <p:nvPr/>
        </p:nvPicPr>
        <p:blipFill>
          <a:blip r:embed="rId4"/>
          <a:stretch>
            <a:fillRect/>
          </a:stretch>
        </p:blipFill>
        <p:spPr>
          <a:xfrm>
            <a:off x="564438" y="745900"/>
            <a:ext cx="1486530" cy="3363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1_1">
    <p:bg>
      <p:bgPr>
        <a:solidFill>
          <a:srgbClr val="0D0B33"/>
        </a:solidFill>
        <a:effectLst/>
      </p:bgPr>
    </p:bg>
    <p:spTree>
      <p:nvGrpSpPr>
        <p:cNvPr id="19" name="Shape 19"/>
        <p:cNvGrpSpPr/>
        <p:nvPr/>
      </p:nvGrpSpPr>
      <p:grpSpPr>
        <a:xfrm>
          <a:off x="0" y="0"/>
          <a:ext cx="0" cy="0"/>
          <a:chOff x="0" y="0"/>
          <a:chExt cx="0" cy="0"/>
        </a:xfrm>
      </p:grpSpPr>
      <p:pic>
        <p:nvPicPr>
          <p:cNvPr id="20" name="Google Shape;20;p4"/>
          <p:cNvPicPr preferRelativeResize="0"/>
          <p:nvPr/>
        </p:nvPicPr>
        <p:blipFill>
          <a:blip r:embed="rId2"/>
          <a:stretch>
            <a:fillRect/>
          </a:stretch>
        </p:blipFill>
        <p:spPr>
          <a:xfrm>
            <a:off x="4690432" y="0"/>
            <a:ext cx="4453568" cy="5143501"/>
          </a:xfrm>
          <a:prstGeom prst="rect">
            <a:avLst/>
          </a:prstGeom>
          <a:noFill/>
          <a:ln>
            <a:noFill/>
          </a:ln>
        </p:spPr>
      </p:pic>
      <p:sp>
        <p:nvSpPr>
          <p:cNvPr id="21" name="Google Shape;21;p4"/>
          <p:cNvSpPr txBox="1"/>
          <p:nvPr>
            <p:ph type="ctrTitle"/>
          </p:nvPr>
        </p:nvSpPr>
        <p:spPr>
          <a:xfrm>
            <a:off x="553500" y="3067775"/>
            <a:ext cx="4179600" cy="14709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3700"/>
              <a:buNone/>
              <a:defRPr sz="37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22" name="Google Shape;22;p4"/>
          <p:cNvSpPr txBox="1"/>
          <p:nvPr>
            <p:ph type="subTitle" idx="1"/>
          </p:nvPr>
        </p:nvSpPr>
        <p:spPr>
          <a:xfrm>
            <a:off x="553500" y="2731475"/>
            <a:ext cx="4117500" cy="336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79EFBD"/>
              </a:buClr>
              <a:buSzPts val="1200"/>
              <a:buNone/>
              <a:defRPr sz="1200">
                <a:solidFill>
                  <a:srgbClr val="79EFBD"/>
                </a:solidFill>
              </a:defRPr>
            </a:lvl1pPr>
            <a:lvl2pPr lvl="1"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2pPr>
            <a:lvl3pPr lvl="2"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3pPr>
            <a:lvl4pPr lvl="3"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4pPr>
            <a:lvl5pPr lvl="4"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5pPr>
            <a:lvl6pPr lvl="5"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6pPr>
            <a:lvl7pPr lvl="6"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7pPr>
            <a:lvl8pPr lvl="7"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8pPr>
            <a:lvl9pPr lvl="8"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9pPr>
          </a:lstStyle>
          <a:p/>
        </p:txBody>
      </p:sp>
      <p:pic>
        <p:nvPicPr>
          <p:cNvPr id="23" name="Google Shape;23;p4"/>
          <p:cNvPicPr preferRelativeResize="0"/>
          <p:nvPr/>
        </p:nvPicPr>
        <p:blipFill>
          <a:blip r:embed="rId3"/>
          <a:stretch>
            <a:fillRect/>
          </a:stretch>
        </p:blipFill>
        <p:spPr>
          <a:xfrm>
            <a:off x="554750" y="745900"/>
            <a:ext cx="1505925" cy="3363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rgbClr val="79EFBD"/>
        </a:solidFill>
        <a:effectLst/>
      </p:bgPr>
    </p:bg>
    <p:spTree>
      <p:nvGrpSpPr>
        <p:cNvPr id="24" name="Shape 24"/>
        <p:cNvGrpSpPr/>
        <p:nvPr/>
      </p:nvGrpSpPr>
      <p:grpSpPr>
        <a:xfrm>
          <a:off x="0" y="0"/>
          <a:ext cx="0" cy="0"/>
          <a:chOff x="0" y="0"/>
          <a:chExt cx="0" cy="0"/>
        </a:xfrm>
      </p:grpSpPr>
      <p:sp>
        <p:nvSpPr>
          <p:cNvPr id="25" name="Google Shape;25;p5"/>
          <p:cNvSpPr txBox="1"/>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0D0B33"/>
              </a:buClr>
              <a:buSzPts val="3600"/>
              <a:buNone/>
              <a:defRPr sz="3600">
                <a:solidFill>
                  <a:srgbClr val="0D0B33"/>
                </a:solidFill>
              </a:defRPr>
            </a:lvl1pPr>
            <a:lvl2pPr lvl="1" algn="ctr">
              <a:spcBef>
                <a:spcPts val="0"/>
              </a:spcBef>
              <a:spcAft>
                <a:spcPts val="0"/>
              </a:spcAft>
              <a:buClr>
                <a:srgbClr val="0D0B33"/>
              </a:buClr>
              <a:buSzPts val="3600"/>
              <a:buNone/>
              <a:defRPr sz="3600">
                <a:solidFill>
                  <a:srgbClr val="0D0B33"/>
                </a:solidFill>
              </a:defRPr>
            </a:lvl2pPr>
            <a:lvl3pPr lvl="2" algn="ctr">
              <a:spcBef>
                <a:spcPts val="0"/>
              </a:spcBef>
              <a:spcAft>
                <a:spcPts val="0"/>
              </a:spcAft>
              <a:buClr>
                <a:srgbClr val="0D0B33"/>
              </a:buClr>
              <a:buSzPts val="3600"/>
              <a:buNone/>
              <a:defRPr sz="3600">
                <a:solidFill>
                  <a:srgbClr val="0D0B33"/>
                </a:solidFill>
              </a:defRPr>
            </a:lvl3pPr>
            <a:lvl4pPr lvl="3" algn="ctr">
              <a:spcBef>
                <a:spcPts val="0"/>
              </a:spcBef>
              <a:spcAft>
                <a:spcPts val="0"/>
              </a:spcAft>
              <a:buClr>
                <a:srgbClr val="0D0B33"/>
              </a:buClr>
              <a:buSzPts val="3600"/>
              <a:buNone/>
              <a:defRPr sz="3600">
                <a:solidFill>
                  <a:srgbClr val="0D0B33"/>
                </a:solidFill>
              </a:defRPr>
            </a:lvl4pPr>
            <a:lvl5pPr lvl="4" algn="ctr">
              <a:spcBef>
                <a:spcPts val="0"/>
              </a:spcBef>
              <a:spcAft>
                <a:spcPts val="0"/>
              </a:spcAft>
              <a:buClr>
                <a:srgbClr val="0D0B33"/>
              </a:buClr>
              <a:buSzPts val="3600"/>
              <a:buNone/>
              <a:defRPr sz="3600">
                <a:solidFill>
                  <a:srgbClr val="0D0B33"/>
                </a:solidFill>
              </a:defRPr>
            </a:lvl5pPr>
            <a:lvl6pPr lvl="5" algn="ctr">
              <a:spcBef>
                <a:spcPts val="0"/>
              </a:spcBef>
              <a:spcAft>
                <a:spcPts val="0"/>
              </a:spcAft>
              <a:buClr>
                <a:srgbClr val="0D0B33"/>
              </a:buClr>
              <a:buSzPts val="3600"/>
              <a:buNone/>
              <a:defRPr sz="3600">
                <a:solidFill>
                  <a:srgbClr val="0D0B33"/>
                </a:solidFill>
              </a:defRPr>
            </a:lvl6pPr>
            <a:lvl7pPr lvl="6" algn="ctr">
              <a:spcBef>
                <a:spcPts val="0"/>
              </a:spcBef>
              <a:spcAft>
                <a:spcPts val="0"/>
              </a:spcAft>
              <a:buClr>
                <a:srgbClr val="0D0B33"/>
              </a:buClr>
              <a:buSzPts val="3600"/>
              <a:buNone/>
              <a:defRPr sz="3600">
                <a:solidFill>
                  <a:srgbClr val="0D0B33"/>
                </a:solidFill>
              </a:defRPr>
            </a:lvl7pPr>
            <a:lvl8pPr lvl="7" algn="ctr">
              <a:spcBef>
                <a:spcPts val="0"/>
              </a:spcBef>
              <a:spcAft>
                <a:spcPts val="0"/>
              </a:spcAft>
              <a:buClr>
                <a:srgbClr val="0D0B33"/>
              </a:buClr>
              <a:buSzPts val="3600"/>
              <a:buNone/>
              <a:defRPr sz="3600">
                <a:solidFill>
                  <a:srgbClr val="0D0B33"/>
                </a:solidFill>
              </a:defRPr>
            </a:lvl8pPr>
            <a:lvl9pPr lvl="8" algn="ctr">
              <a:spcBef>
                <a:spcPts val="0"/>
              </a:spcBef>
              <a:spcAft>
                <a:spcPts val="0"/>
              </a:spcAft>
              <a:buClr>
                <a:srgbClr val="0D0B33"/>
              </a:buClr>
              <a:buSzPts val="3600"/>
              <a:buNone/>
              <a:defRPr sz="3600">
                <a:solidFill>
                  <a:srgbClr val="0D0B33"/>
                </a:solidFill>
              </a:defRPr>
            </a:lvl9pPr>
          </a:lstStyle>
          <a:p/>
        </p:txBody>
      </p:sp>
      <p:sp>
        <p:nvSpPr>
          <p:cNvPr id="26" name="Google Shape;26;p5"/>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pic>
        <p:nvPicPr>
          <p:cNvPr id="27" name="Google Shape;27;p5"/>
          <p:cNvPicPr preferRelativeResize="0"/>
          <p:nvPr/>
        </p:nvPicPr>
        <p:blipFill>
          <a:blip r:embed="rId2"/>
          <a:stretch>
            <a:fillRect/>
          </a:stretch>
        </p:blipFill>
        <p:spPr>
          <a:xfrm>
            <a:off x="4375206" y="4269625"/>
            <a:ext cx="393587" cy="393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matchingName="Title and body">
  <p:cSld name="TITLE_AND_BODY">
    <p:bg>
      <p:bgPr>
        <a:blipFill>
          <a:blip r:embed="rId2"/>
          <a:stretch>
            <a:fillRect/>
          </a:stretch>
        </a:blipFill>
        <a:effectLst/>
      </p:bgPr>
    </p:bg>
    <p:spTree>
      <p:nvGrpSpPr>
        <p:cNvPr id="28" name="Shape 28"/>
        <p:cNvGrpSpPr/>
        <p:nvPr/>
      </p:nvGrpSpPr>
      <p:grpSpPr>
        <a:xfrm>
          <a:off x="0" y="0"/>
          <a:ext cx="0" cy="0"/>
          <a:chOff x="0" y="0"/>
          <a:chExt cx="0" cy="0"/>
        </a:xfrm>
      </p:grpSpPr>
      <p:sp>
        <p:nvSpPr>
          <p:cNvPr id="29" name="Google Shape;29;p6"/>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
        <p:nvSpPr>
          <p:cNvPr id="30" name="Google Shape;30;p6"/>
          <p:cNvSpPr txBox="1"/>
          <p:nvPr>
            <p:ph type="ctrTitle"/>
          </p:nvPr>
        </p:nvSpPr>
        <p:spPr>
          <a:xfrm>
            <a:off x="1090950" y="2061775"/>
            <a:ext cx="6962100" cy="638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0D0B33"/>
              </a:buClr>
              <a:buSzPts val="2800"/>
              <a:buNone/>
              <a:defRPr>
                <a:solidFill>
                  <a:srgbClr val="0D0B3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31" name="Google Shape;31;p6"/>
          <p:cNvSpPr txBox="1"/>
          <p:nvPr>
            <p:ph type="subTitle" idx="1"/>
          </p:nvPr>
        </p:nvSpPr>
        <p:spPr>
          <a:xfrm>
            <a:off x="1816650" y="2679300"/>
            <a:ext cx="5510700" cy="336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4A21EF"/>
              </a:buClr>
              <a:buSzPts val="1200"/>
              <a:buNone/>
              <a:defRPr sz="1200">
                <a:solidFill>
                  <a:srgbClr val="4A21EF"/>
                </a:solidFill>
              </a:defRPr>
            </a:lvl1pPr>
            <a:lvl2pPr lvl="1"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2pPr>
            <a:lvl3pPr lvl="2"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3pPr>
            <a:lvl4pPr lvl="3"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4pPr>
            <a:lvl5pPr lvl="4"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5pPr>
            <a:lvl6pPr lvl="5"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6pPr>
            <a:lvl7pPr lvl="6"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7pPr>
            <a:lvl8pPr lvl="7"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8pPr>
            <a:lvl9pPr lvl="8"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matchingName="Title - 1 Content">
  <p:cSld name="TITLE_AND_TWO_COLUMNS">
    <p:bg>
      <p:bgPr>
        <a:blipFill>
          <a:blip r:embed="rId2"/>
          <a:stretch>
            <a:fillRect/>
          </a:stretch>
        </a:blipFill>
        <a:effectLst/>
      </p:bgPr>
    </p:bg>
    <p:spTree>
      <p:nvGrpSpPr>
        <p:cNvPr id="32" name="Shape 32"/>
        <p:cNvGrpSpPr/>
        <p:nvPr/>
      </p:nvGrpSpPr>
      <p:grpSpPr>
        <a:xfrm>
          <a:off x="0" y="0"/>
          <a:ext cx="0" cy="0"/>
          <a:chOff x="0" y="0"/>
          <a:chExt cx="0" cy="0"/>
        </a:xfrm>
      </p:grpSpPr>
      <p:sp>
        <p:nvSpPr>
          <p:cNvPr id="33" name="Google Shape;33;p7"/>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4A21EF"/>
              </a:buClr>
              <a:buSzPts val="2800"/>
              <a:buNone/>
              <a:defRPr>
                <a:solidFill>
                  <a:srgbClr val="4A21E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7"/>
          <p:cNvSpPr txBox="1"/>
          <p:nvPr>
            <p:ph type="body" idx="1"/>
          </p:nvPr>
        </p:nvSpPr>
        <p:spPr>
          <a:xfrm>
            <a:off x="311700" y="1152475"/>
            <a:ext cx="40935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Clr>
                <a:srgbClr val="0D0B33"/>
              </a:buClr>
              <a:buSzPts val="1400"/>
              <a:buChar char="●"/>
              <a:defRPr sz="1400">
                <a:solidFill>
                  <a:srgbClr val="0D0B33"/>
                </a:solidFill>
              </a:defRPr>
            </a:lvl1pPr>
            <a:lvl2pPr marL="914400" lvl="1" indent="-304800">
              <a:spcBef>
                <a:spcPts val="0"/>
              </a:spcBef>
              <a:spcAft>
                <a:spcPts val="0"/>
              </a:spcAft>
              <a:buClr>
                <a:srgbClr val="0D0B33"/>
              </a:buClr>
              <a:buSzPts val="1200"/>
              <a:buChar char="○"/>
              <a:defRPr sz="1200">
                <a:solidFill>
                  <a:srgbClr val="0D0B33"/>
                </a:solidFill>
              </a:defRPr>
            </a:lvl2pPr>
            <a:lvl3pPr marL="1371600" lvl="2" indent="-304800">
              <a:spcBef>
                <a:spcPts val="0"/>
              </a:spcBef>
              <a:spcAft>
                <a:spcPts val="0"/>
              </a:spcAft>
              <a:buClr>
                <a:srgbClr val="0D0B33"/>
              </a:buClr>
              <a:buSzPts val="1200"/>
              <a:buChar char="■"/>
              <a:defRPr sz="1200">
                <a:solidFill>
                  <a:srgbClr val="0D0B33"/>
                </a:solidFill>
              </a:defRPr>
            </a:lvl3pPr>
            <a:lvl4pPr marL="1828800" lvl="3" indent="-304800">
              <a:spcBef>
                <a:spcPts val="0"/>
              </a:spcBef>
              <a:spcAft>
                <a:spcPts val="0"/>
              </a:spcAft>
              <a:buClr>
                <a:srgbClr val="0D0B33"/>
              </a:buClr>
              <a:buSzPts val="1200"/>
              <a:buChar char="●"/>
              <a:defRPr sz="1200">
                <a:solidFill>
                  <a:srgbClr val="0D0B33"/>
                </a:solidFill>
              </a:defRPr>
            </a:lvl4pPr>
            <a:lvl5pPr marL="2286000" lvl="4" indent="-304800">
              <a:spcBef>
                <a:spcPts val="0"/>
              </a:spcBef>
              <a:spcAft>
                <a:spcPts val="0"/>
              </a:spcAft>
              <a:buClr>
                <a:srgbClr val="0D0B33"/>
              </a:buClr>
              <a:buSzPts val="1200"/>
              <a:buChar char="○"/>
              <a:defRPr sz="1200">
                <a:solidFill>
                  <a:srgbClr val="0D0B33"/>
                </a:solidFill>
              </a:defRPr>
            </a:lvl5pPr>
            <a:lvl6pPr marL="2743200" lvl="5" indent="-304800">
              <a:spcBef>
                <a:spcPts val="0"/>
              </a:spcBef>
              <a:spcAft>
                <a:spcPts val="0"/>
              </a:spcAft>
              <a:buClr>
                <a:srgbClr val="0D0B33"/>
              </a:buClr>
              <a:buSzPts val="1200"/>
              <a:buChar char="■"/>
              <a:defRPr sz="1200">
                <a:solidFill>
                  <a:srgbClr val="0D0B33"/>
                </a:solidFill>
              </a:defRPr>
            </a:lvl6pPr>
            <a:lvl7pPr marL="3200400" lvl="6" indent="-304800">
              <a:spcBef>
                <a:spcPts val="0"/>
              </a:spcBef>
              <a:spcAft>
                <a:spcPts val="0"/>
              </a:spcAft>
              <a:buClr>
                <a:srgbClr val="0D0B33"/>
              </a:buClr>
              <a:buSzPts val="1200"/>
              <a:buChar char="●"/>
              <a:defRPr sz="1200">
                <a:solidFill>
                  <a:srgbClr val="0D0B33"/>
                </a:solidFill>
              </a:defRPr>
            </a:lvl7pPr>
            <a:lvl8pPr marL="3657600" lvl="7" indent="-304800">
              <a:spcBef>
                <a:spcPts val="0"/>
              </a:spcBef>
              <a:spcAft>
                <a:spcPts val="0"/>
              </a:spcAft>
              <a:buClr>
                <a:srgbClr val="0D0B33"/>
              </a:buClr>
              <a:buSzPts val="1200"/>
              <a:buChar char="○"/>
              <a:defRPr sz="1200">
                <a:solidFill>
                  <a:srgbClr val="0D0B33"/>
                </a:solidFill>
              </a:defRPr>
            </a:lvl8pPr>
            <a:lvl9pPr marL="4114800" lvl="8" indent="-304800">
              <a:spcBef>
                <a:spcPts val="0"/>
              </a:spcBef>
              <a:spcAft>
                <a:spcPts val="0"/>
              </a:spcAft>
              <a:buClr>
                <a:srgbClr val="0D0B33"/>
              </a:buClr>
              <a:buSzPts val="1200"/>
              <a:buChar char="■"/>
              <a:defRPr sz="1200">
                <a:solidFill>
                  <a:srgbClr val="0D0B33"/>
                </a:solidFill>
              </a:defRPr>
            </a:lvl9pPr>
          </a:lstStyle>
          <a:p/>
        </p:txBody>
      </p:sp>
      <p:sp>
        <p:nvSpPr>
          <p:cNvPr id="35" name="Google Shape;35;p7"/>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pic>
        <p:nvPicPr>
          <p:cNvPr id="36" name="Google Shape;36;p7"/>
          <p:cNvPicPr preferRelativeResize="0"/>
          <p:nvPr/>
        </p:nvPicPr>
        <p:blipFill>
          <a:blip r:embed="rId3"/>
          <a:stretch>
            <a:fillRect/>
          </a:stretch>
        </p:blipFill>
        <p:spPr>
          <a:xfrm>
            <a:off x="311698" y="4746485"/>
            <a:ext cx="227050" cy="2270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ntent 1">
  <p:cSld name="TITLE_AND_TWO_COLUMNS_3">
    <p:bg>
      <p:bgPr>
        <a:blipFill>
          <a:blip r:embed="rId2"/>
          <a:stretch>
            <a:fillRect/>
          </a:stretch>
        </a:blipFill>
        <a:effectLst/>
      </p:bgPr>
    </p:bg>
    <p:spTree>
      <p:nvGrpSpPr>
        <p:cNvPr id="37" name="Shape 37"/>
        <p:cNvGrpSpPr/>
        <p:nvPr/>
      </p:nvGrpSpPr>
      <p:grpSpPr>
        <a:xfrm>
          <a:off x="0" y="0"/>
          <a:ext cx="0" cy="0"/>
          <a:chOff x="0" y="0"/>
          <a:chExt cx="0" cy="0"/>
        </a:xfrm>
      </p:grpSpPr>
      <p:sp>
        <p:nvSpPr>
          <p:cNvPr id="38" name="Google Shape;38;p8"/>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2800"/>
              <a:buNone/>
              <a:defRPr>
                <a:solidFill>
                  <a:srgbClr val="4A21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9" name="Google Shape;39;p8"/>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pic>
        <p:nvPicPr>
          <p:cNvPr id="40" name="Google Shape;40;p8"/>
          <p:cNvPicPr preferRelativeResize="0"/>
          <p:nvPr/>
        </p:nvPicPr>
        <p:blipFill>
          <a:blip r:embed="rId3"/>
          <a:stretch>
            <a:fillRect/>
          </a:stretch>
        </p:blipFill>
        <p:spPr>
          <a:xfrm>
            <a:off x="311698" y="4746485"/>
            <a:ext cx="227050" cy="227075"/>
          </a:xfrm>
          <a:prstGeom prst="rect">
            <a:avLst/>
          </a:prstGeom>
          <a:noFill/>
          <a:ln>
            <a:noFill/>
          </a:ln>
        </p:spPr>
      </p:pic>
      <p:sp>
        <p:nvSpPr>
          <p:cNvPr id="41" name="Google Shape;41;p8"/>
          <p:cNvSpPr/>
          <p:nvPr>
            <p:ph type="pic" idx="2"/>
          </p:nvPr>
        </p:nvSpPr>
        <p:spPr>
          <a:xfrm>
            <a:off x="612000" y="1295925"/>
            <a:ext cx="1260600" cy="1260600"/>
          </a:xfrm>
          <a:prstGeom prst="roundRect">
            <a:avLst>
              <a:gd name="adj" fmla="val 6537"/>
            </a:avLst>
          </a:prstGeom>
          <a:noFill/>
          <a:ln>
            <a:noFill/>
          </a:ln>
        </p:spPr>
      </p:sp>
      <p:sp>
        <p:nvSpPr>
          <p:cNvPr id="42" name="Google Shape;42;p8"/>
          <p:cNvSpPr/>
          <p:nvPr>
            <p:ph type="pic" idx="3"/>
          </p:nvPr>
        </p:nvSpPr>
        <p:spPr>
          <a:xfrm>
            <a:off x="2276846" y="1295925"/>
            <a:ext cx="1260600" cy="1260600"/>
          </a:xfrm>
          <a:prstGeom prst="roundRect">
            <a:avLst>
              <a:gd name="adj" fmla="val 6537"/>
            </a:avLst>
          </a:prstGeom>
          <a:noFill/>
          <a:ln>
            <a:noFill/>
          </a:ln>
        </p:spPr>
      </p:sp>
      <p:sp>
        <p:nvSpPr>
          <p:cNvPr id="43" name="Google Shape;43;p8"/>
          <p:cNvSpPr/>
          <p:nvPr>
            <p:ph type="pic" idx="4"/>
          </p:nvPr>
        </p:nvSpPr>
        <p:spPr>
          <a:xfrm>
            <a:off x="3941693" y="1295925"/>
            <a:ext cx="1260600" cy="1260600"/>
          </a:xfrm>
          <a:prstGeom prst="roundRect">
            <a:avLst>
              <a:gd name="adj" fmla="val 6537"/>
            </a:avLst>
          </a:prstGeom>
          <a:noFill/>
          <a:ln>
            <a:noFill/>
          </a:ln>
        </p:spPr>
      </p:sp>
      <p:sp>
        <p:nvSpPr>
          <p:cNvPr id="44" name="Google Shape;44;p8"/>
          <p:cNvSpPr/>
          <p:nvPr>
            <p:ph type="pic" idx="5"/>
          </p:nvPr>
        </p:nvSpPr>
        <p:spPr>
          <a:xfrm>
            <a:off x="5606539" y="1295925"/>
            <a:ext cx="1260600" cy="1260600"/>
          </a:xfrm>
          <a:prstGeom prst="roundRect">
            <a:avLst>
              <a:gd name="adj" fmla="val 6537"/>
            </a:avLst>
          </a:prstGeom>
          <a:noFill/>
          <a:ln>
            <a:noFill/>
          </a:ln>
        </p:spPr>
      </p:sp>
      <p:sp>
        <p:nvSpPr>
          <p:cNvPr id="45" name="Google Shape;45;p8"/>
          <p:cNvSpPr/>
          <p:nvPr>
            <p:ph type="pic" idx="6"/>
          </p:nvPr>
        </p:nvSpPr>
        <p:spPr>
          <a:xfrm>
            <a:off x="7271386" y="1295925"/>
            <a:ext cx="1260600" cy="1260600"/>
          </a:xfrm>
          <a:prstGeom prst="roundRect">
            <a:avLst>
              <a:gd name="adj" fmla="val 6537"/>
            </a:avLst>
          </a:prstGeom>
          <a:noFill/>
          <a:ln>
            <a:noFill/>
          </a:ln>
        </p:spPr>
      </p:sp>
      <p:sp>
        <p:nvSpPr>
          <p:cNvPr id="46" name="Google Shape;46;p8"/>
          <p:cNvSpPr txBox="1"/>
          <p:nvPr>
            <p:ph type="subTitle" idx="1"/>
          </p:nvPr>
        </p:nvSpPr>
        <p:spPr>
          <a:xfrm>
            <a:off x="612000" y="2800363"/>
            <a:ext cx="1260600" cy="393600"/>
          </a:xfrm>
          <a:prstGeom prst="rect">
            <a:avLst/>
          </a:prstGeom>
        </p:spPr>
        <p:txBody>
          <a:bodyPr spcFirstLastPara="1" wrap="square" lIns="91425" tIns="91425" rIns="91425" bIns="91425" anchor="t" anchorCtr="0">
            <a:normAutofit/>
          </a:bodyPr>
          <a:lstStyle>
            <a:lvl1pPr lvl="0">
              <a:spcBef>
                <a:spcPts val="0"/>
              </a:spcBef>
              <a:spcAft>
                <a:spcPts val="0"/>
              </a:spcAft>
              <a:buClr>
                <a:srgbClr val="4A21EF"/>
              </a:buClr>
              <a:buSzPts val="1200"/>
              <a:buNone/>
              <a:defRPr sz="1200" b="1">
                <a:solidFill>
                  <a:srgbClr val="4A21EF"/>
                </a:solidFill>
              </a:defRPr>
            </a:lvl1pPr>
            <a:lvl2pPr lvl="1">
              <a:spcBef>
                <a:spcPts val="0"/>
              </a:spcBef>
              <a:spcAft>
                <a:spcPts val="0"/>
              </a:spcAft>
              <a:buClr>
                <a:srgbClr val="4A21EF"/>
              </a:buClr>
              <a:buSzPts val="800"/>
              <a:buNone/>
              <a:defRPr sz="800" b="1">
                <a:solidFill>
                  <a:srgbClr val="4A21EF"/>
                </a:solidFill>
              </a:defRPr>
            </a:lvl2pPr>
            <a:lvl3pPr lvl="2">
              <a:spcBef>
                <a:spcPts val="0"/>
              </a:spcBef>
              <a:spcAft>
                <a:spcPts val="0"/>
              </a:spcAft>
              <a:buClr>
                <a:srgbClr val="4A21EF"/>
              </a:buClr>
              <a:buSzPts val="800"/>
              <a:buNone/>
              <a:defRPr sz="800" b="1">
                <a:solidFill>
                  <a:srgbClr val="4A21EF"/>
                </a:solidFill>
              </a:defRPr>
            </a:lvl3pPr>
            <a:lvl4pPr lvl="3">
              <a:spcBef>
                <a:spcPts val="0"/>
              </a:spcBef>
              <a:spcAft>
                <a:spcPts val="0"/>
              </a:spcAft>
              <a:buClr>
                <a:srgbClr val="4A21EF"/>
              </a:buClr>
              <a:buSzPts val="800"/>
              <a:buNone/>
              <a:defRPr sz="800" b="1">
                <a:solidFill>
                  <a:srgbClr val="4A21EF"/>
                </a:solidFill>
              </a:defRPr>
            </a:lvl4pPr>
            <a:lvl5pPr lvl="4">
              <a:spcBef>
                <a:spcPts val="0"/>
              </a:spcBef>
              <a:spcAft>
                <a:spcPts val="0"/>
              </a:spcAft>
              <a:buClr>
                <a:srgbClr val="4A21EF"/>
              </a:buClr>
              <a:buSzPts val="800"/>
              <a:buNone/>
              <a:defRPr sz="800" b="1">
                <a:solidFill>
                  <a:srgbClr val="4A21EF"/>
                </a:solidFill>
              </a:defRPr>
            </a:lvl5pPr>
            <a:lvl6pPr lvl="5">
              <a:spcBef>
                <a:spcPts val="0"/>
              </a:spcBef>
              <a:spcAft>
                <a:spcPts val="0"/>
              </a:spcAft>
              <a:buClr>
                <a:srgbClr val="4A21EF"/>
              </a:buClr>
              <a:buSzPts val="800"/>
              <a:buNone/>
              <a:defRPr sz="800" b="1">
                <a:solidFill>
                  <a:srgbClr val="4A21EF"/>
                </a:solidFill>
              </a:defRPr>
            </a:lvl6pPr>
            <a:lvl7pPr lvl="6">
              <a:spcBef>
                <a:spcPts val="0"/>
              </a:spcBef>
              <a:spcAft>
                <a:spcPts val="0"/>
              </a:spcAft>
              <a:buClr>
                <a:srgbClr val="4A21EF"/>
              </a:buClr>
              <a:buSzPts val="800"/>
              <a:buNone/>
              <a:defRPr sz="800" b="1">
                <a:solidFill>
                  <a:srgbClr val="4A21EF"/>
                </a:solidFill>
              </a:defRPr>
            </a:lvl7pPr>
            <a:lvl8pPr lvl="7">
              <a:spcBef>
                <a:spcPts val="0"/>
              </a:spcBef>
              <a:spcAft>
                <a:spcPts val="0"/>
              </a:spcAft>
              <a:buClr>
                <a:srgbClr val="4A21EF"/>
              </a:buClr>
              <a:buSzPts val="800"/>
              <a:buNone/>
              <a:defRPr sz="800" b="1">
                <a:solidFill>
                  <a:srgbClr val="4A21EF"/>
                </a:solidFill>
              </a:defRPr>
            </a:lvl8pPr>
            <a:lvl9pPr lvl="8">
              <a:spcBef>
                <a:spcPts val="0"/>
              </a:spcBef>
              <a:spcAft>
                <a:spcPts val="0"/>
              </a:spcAft>
              <a:buClr>
                <a:srgbClr val="4A21EF"/>
              </a:buClr>
              <a:buSzPts val="800"/>
              <a:buNone/>
              <a:defRPr sz="800" b="1">
                <a:solidFill>
                  <a:srgbClr val="4A21EF"/>
                </a:solidFill>
              </a:defRPr>
            </a:lvl9pPr>
          </a:lstStyle>
          <a:p/>
        </p:txBody>
      </p:sp>
      <p:sp>
        <p:nvSpPr>
          <p:cNvPr id="47" name="Google Shape;47;p8"/>
          <p:cNvSpPr txBox="1"/>
          <p:nvPr>
            <p:ph type="subTitle" idx="7"/>
          </p:nvPr>
        </p:nvSpPr>
        <p:spPr>
          <a:xfrm>
            <a:off x="2276850" y="2800363"/>
            <a:ext cx="1260600" cy="39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1200"/>
              <a:buNone/>
              <a:defRPr sz="1200" b="1">
                <a:solidFill>
                  <a:srgbClr val="4A21EF"/>
                </a:solidFill>
              </a:defRPr>
            </a:lvl1pPr>
            <a:lvl2pPr lvl="1" rtl="0">
              <a:spcBef>
                <a:spcPts val="0"/>
              </a:spcBef>
              <a:spcAft>
                <a:spcPts val="0"/>
              </a:spcAft>
              <a:buClr>
                <a:srgbClr val="4A21EF"/>
              </a:buClr>
              <a:buSzPts val="800"/>
              <a:buNone/>
              <a:defRPr sz="800" b="1">
                <a:solidFill>
                  <a:srgbClr val="4A21EF"/>
                </a:solidFill>
              </a:defRPr>
            </a:lvl2pPr>
            <a:lvl3pPr lvl="2" rtl="0">
              <a:spcBef>
                <a:spcPts val="0"/>
              </a:spcBef>
              <a:spcAft>
                <a:spcPts val="0"/>
              </a:spcAft>
              <a:buClr>
                <a:srgbClr val="4A21EF"/>
              </a:buClr>
              <a:buSzPts val="800"/>
              <a:buNone/>
              <a:defRPr sz="800" b="1">
                <a:solidFill>
                  <a:srgbClr val="4A21EF"/>
                </a:solidFill>
              </a:defRPr>
            </a:lvl3pPr>
            <a:lvl4pPr lvl="3" rtl="0">
              <a:spcBef>
                <a:spcPts val="0"/>
              </a:spcBef>
              <a:spcAft>
                <a:spcPts val="0"/>
              </a:spcAft>
              <a:buClr>
                <a:srgbClr val="4A21EF"/>
              </a:buClr>
              <a:buSzPts val="800"/>
              <a:buNone/>
              <a:defRPr sz="800" b="1">
                <a:solidFill>
                  <a:srgbClr val="4A21EF"/>
                </a:solidFill>
              </a:defRPr>
            </a:lvl4pPr>
            <a:lvl5pPr lvl="4" rtl="0">
              <a:spcBef>
                <a:spcPts val="0"/>
              </a:spcBef>
              <a:spcAft>
                <a:spcPts val="0"/>
              </a:spcAft>
              <a:buClr>
                <a:srgbClr val="4A21EF"/>
              </a:buClr>
              <a:buSzPts val="800"/>
              <a:buNone/>
              <a:defRPr sz="800" b="1">
                <a:solidFill>
                  <a:srgbClr val="4A21EF"/>
                </a:solidFill>
              </a:defRPr>
            </a:lvl5pPr>
            <a:lvl6pPr lvl="5" rtl="0">
              <a:spcBef>
                <a:spcPts val="0"/>
              </a:spcBef>
              <a:spcAft>
                <a:spcPts val="0"/>
              </a:spcAft>
              <a:buClr>
                <a:srgbClr val="4A21EF"/>
              </a:buClr>
              <a:buSzPts val="800"/>
              <a:buNone/>
              <a:defRPr sz="800" b="1">
                <a:solidFill>
                  <a:srgbClr val="4A21EF"/>
                </a:solidFill>
              </a:defRPr>
            </a:lvl6pPr>
            <a:lvl7pPr lvl="6" rtl="0">
              <a:spcBef>
                <a:spcPts val="0"/>
              </a:spcBef>
              <a:spcAft>
                <a:spcPts val="0"/>
              </a:spcAft>
              <a:buClr>
                <a:srgbClr val="4A21EF"/>
              </a:buClr>
              <a:buSzPts val="800"/>
              <a:buNone/>
              <a:defRPr sz="800" b="1">
                <a:solidFill>
                  <a:srgbClr val="4A21EF"/>
                </a:solidFill>
              </a:defRPr>
            </a:lvl7pPr>
            <a:lvl8pPr lvl="7" rtl="0">
              <a:spcBef>
                <a:spcPts val="0"/>
              </a:spcBef>
              <a:spcAft>
                <a:spcPts val="0"/>
              </a:spcAft>
              <a:buClr>
                <a:srgbClr val="4A21EF"/>
              </a:buClr>
              <a:buSzPts val="800"/>
              <a:buNone/>
              <a:defRPr sz="800" b="1">
                <a:solidFill>
                  <a:srgbClr val="4A21EF"/>
                </a:solidFill>
              </a:defRPr>
            </a:lvl8pPr>
            <a:lvl9pPr lvl="8" rtl="0">
              <a:spcBef>
                <a:spcPts val="0"/>
              </a:spcBef>
              <a:spcAft>
                <a:spcPts val="0"/>
              </a:spcAft>
              <a:buClr>
                <a:srgbClr val="4A21EF"/>
              </a:buClr>
              <a:buSzPts val="800"/>
              <a:buNone/>
              <a:defRPr sz="800" b="1">
                <a:solidFill>
                  <a:srgbClr val="4A21EF"/>
                </a:solidFill>
              </a:defRPr>
            </a:lvl9pPr>
          </a:lstStyle>
          <a:p/>
        </p:txBody>
      </p:sp>
      <p:sp>
        <p:nvSpPr>
          <p:cNvPr id="48" name="Google Shape;48;p8"/>
          <p:cNvSpPr txBox="1"/>
          <p:nvPr>
            <p:ph type="subTitle" idx="8"/>
          </p:nvPr>
        </p:nvSpPr>
        <p:spPr>
          <a:xfrm>
            <a:off x="5606550" y="2800363"/>
            <a:ext cx="1260600" cy="39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1200"/>
              <a:buNone/>
              <a:defRPr sz="1200" b="1">
                <a:solidFill>
                  <a:srgbClr val="4A21EF"/>
                </a:solidFill>
              </a:defRPr>
            </a:lvl1pPr>
            <a:lvl2pPr lvl="1" rtl="0">
              <a:spcBef>
                <a:spcPts val="0"/>
              </a:spcBef>
              <a:spcAft>
                <a:spcPts val="0"/>
              </a:spcAft>
              <a:buClr>
                <a:srgbClr val="4A21EF"/>
              </a:buClr>
              <a:buSzPts val="800"/>
              <a:buNone/>
              <a:defRPr sz="800" b="1">
                <a:solidFill>
                  <a:srgbClr val="4A21EF"/>
                </a:solidFill>
              </a:defRPr>
            </a:lvl2pPr>
            <a:lvl3pPr lvl="2" rtl="0">
              <a:spcBef>
                <a:spcPts val="0"/>
              </a:spcBef>
              <a:spcAft>
                <a:spcPts val="0"/>
              </a:spcAft>
              <a:buClr>
                <a:srgbClr val="4A21EF"/>
              </a:buClr>
              <a:buSzPts val="800"/>
              <a:buNone/>
              <a:defRPr sz="800" b="1">
                <a:solidFill>
                  <a:srgbClr val="4A21EF"/>
                </a:solidFill>
              </a:defRPr>
            </a:lvl3pPr>
            <a:lvl4pPr lvl="3" rtl="0">
              <a:spcBef>
                <a:spcPts val="0"/>
              </a:spcBef>
              <a:spcAft>
                <a:spcPts val="0"/>
              </a:spcAft>
              <a:buClr>
                <a:srgbClr val="4A21EF"/>
              </a:buClr>
              <a:buSzPts val="800"/>
              <a:buNone/>
              <a:defRPr sz="800" b="1">
                <a:solidFill>
                  <a:srgbClr val="4A21EF"/>
                </a:solidFill>
              </a:defRPr>
            </a:lvl4pPr>
            <a:lvl5pPr lvl="4" rtl="0">
              <a:spcBef>
                <a:spcPts val="0"/>
              </a:spcBef>
              <a:spcAft>
                <a:spcPts val="0"/>
              </a:spcAft>
              <a:buClr>
                <a:srgbClr val="4A21EF"/>
              </a:buClr>
              <a:buSzPts val="800"/>
              <a:buNone/>
              <a:defRPr sz="800" b="1">
                <a:solidFill>
                  <a:srgbClr val="4A21EF"/>
                </a:solidFill>
              </a:defRPr>
            </a:lvl5pPr>
            <a:lvl6pPr lvl="5" rtl="0">
              <a:spcBef>
                <a:spcPts val="0"/>
              </a:spcBef>
              <a:spcAft>
                <a:spcPts val="0"/>
              </a:spcAft>
              <a:buClr>
                <a:srgbClr val="4A21EF"/>
              </a:buClr>
              <a:buSzPts val="800"/>
              <a:buNone/>
              <a:defRPr sz="800" b="1">
                <a:solidFill>
                  <a:srgbClr val="4A21EF"/>
                </a:solidFill>
              </a:defRPr>
            </a:lvl6pPr>
            <a:lvl7pPr lvl="6" rtl="0">
              <a:spcBef>
                <a:spcPts val="0"/>
              </a:spcBef>
              <a:spcAft>
                <a:spcPts val="0"/>
              </a:spcAft>
              <a:buClr>
                <a:srgbClr val="4A21EF"/>
              </a:buClr>
              <a:buSzPts val="800"/>
              <a:buNone/>
              <a:defRPr sz="800" b="1">
                <a:solidFill>
                  <a:srgbClr val="4A21EF"/>
                </a:solidFill>
              </a:defRPr>
            </a:lvl7pPr>
            <a:lvl8pPr lvl="7" rtl="0">
              <a:spcBef>
                <a:spcPts val="0"/>
              </a:spcBef>
              <a:spcAft>
                <a:spcPts val="0"/>
              </a:spcAft>
              <a:buClr>
                <a:srgbClr val="4A21EF"/>
              </a:buClr>
              <a:buSzPts val="800"/>
              <a:buNone/>
              <a:defRPr sz="800" b="1">
                <a:solidFill>
                  <a:srgbClr val="4A21EF"/>
                </a:solidFill>
              </a:defRPr>
            </a:lvl8pPr>
            <a:lvl9pPr lvl="8" rtl="0">
              <a:spcBef>
                <a:spcPts val="0"/>
              </a:spcBef>
              <a:spcAft>
                <a:spcPts val="0"/>
              </a:spcAft>
              <a:buClr>
                <a:srgbClr val="4A21EF"/>
              </a:buClr>
              <a:buSzPts val="800"/>
              <a:buNone/>
              <a:defRPr sz="800" b="1">
                <a:solidFill>
                  <a:srgbClr val="4A21EF"/>
                </a:solidFill>
              </a:defRPr>
            </a:lvl9pPr>
          </a:lstStyle>
          <a:p/>
        </p:txBody>
      </p:sp>
      <p:sp>
        <p:nvSpPr>
          <p:cNvPr id="49" name="Google Shape;49;p8"/>
          <p:cNvSpPr txBox="1"/>
          <p:nvPr>
            <p:ph type="subTitle" idx="9"/>
          </p:nvPr>
        </p:nvSpPr>
        <p:spPr>
          <a:xfrm>
            <a:off x="3941700" y="2800363"/>
            <a:ext cx="1260600" cy="39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1200"/>
              <a:buNone/>
              <a:defRPr sz="1200" b="1">
                <a:solidFill>
                  <a:srgbClr val="4A21EF"/>
                </a:solidFill>
              </a:defRPr>
            </a:lvl1pPr>
            <a:lvl2pPr lvl="1" rtl="0">
              <a:spcBef>
                <a:spcPts val="0"/>
              </a:spcBef>
              <a:spcAft>
                <a:spcPts val="0"/>
              </a:spcAft>
              <a:buClr>
                <a:srgbClr val="4A21EF"/>
              </a:buClr>
              <a:buSzPts val="800"/>
              <a:buNone/>
              <a:defRPr sz="800" b="1">
                <a:solidFill>
                  <a:srgbClr val="4A21EF"/>
                </a:solidFill>
              </a:defRPr>
            </a:lvl2pPr>
            <a:lvl3pPr lvl="2" rtl="0">
              <a:spcBef>
                <a:spcPts val="0"/>
              </a:spcBef>
              <a:spcAft>
                <a:spcPts val="0"/>
              </a:spcAft>
              <a:buClr>
                <a:srgbClr val="4A21EF"/>
              </a:buClr>
              <a:buSzPts val="800"/>
              <a:buNone/>
              <a:defRPr sz="800" b="1">
                <a:solidFill>
                  <a:srgbClr val="4A21EF"/>
                </a:solidFill>
              </a:defRPr>
            </a:lvl3pPr>
            <a:lvl4pPr lvl="3" rtl="0">
              <a:spcBef>
                <a:spcPts val="0"/>
              </a:spcBef>
              <a:spcAft>
                <a:spcPts val="0"/>
              </a:spcAft>
              <a:buClr>
                <a:srgbClr val="4A21EF"/>
              </a:buClr>
              <a:buSzPts val="800"/>
              <a:buNone/>
              <a:defRPr sz="800" b="1">
                <a:solidFill>
                  <a:srgbClr val="4A21EF"/>
                </a:solidFill>
              </a:defRPr>
            </a:lvl4pPr>
            <a:lvl5pPr lvl="4" rtl="0">
              <a:spcBef>
                <a:spcPts val="0"/>
              </a:spcBef>
              <a:spcAft>
                <a:spcPts val="0"/>
              </a:spcAft>
              <a:buClr>
                <a:srgbClr val="4A21EF"/>
              </a:buClr>
              <a:buSzPts val="800"/>
              <a:buNone/>
              <a:defRPr sz="800" b="1">
                <a:solidFill>
                  <a:srgbClr val="4A21EF"/>
                </a:solidFill>
              </a:defRPr>
            </a:lvl5pPr>
            <a:lvl6pPr lvl="5" rtl="0">
              <a:spcBef>
                <a:spcPts val="0"/>
              </a:spcBef>
              <a:spcAft>
                <a:spcPts val="0"/>
              </a:spcAft>
              <a:buClr>
                <a:srgbClr val="4A21EF"/>
              </a:buClr>
              <a:buSzPts val="800"/>
              <a:buNone/>
              <a:defRPr sz="800" b="1">
                <a:solidFill>
                  <a:srgbClr val="4A21EF"/>
                </a:solidFill>
              </a:defRPr>
            </a:lvl6pPr>
            <a:lvl7pPr lvl="6" rtl="0">
              <a:spcBef>
                <a:spcPts val="0"/>
              </a:spcBef>
              <a:spcAft>
                <a:spcPts val="0"/>
              </a:spcAft>
              <a:buClr>
                <a:srgbClr val="4A21EF"/>
              </a:buClr>
              <a:buSzPts val="800"/>
              <a:buNone/>
              <a:defRPr sz="800" b="1">
                <a:solidFill>
                  <a:srgbClr val="4A21EF"/>
                </a:solidFill>
              </a:defRPr>
            </a:lvl7pPr>
            <a:lvl8pPr lvl="7" rtl="0">
              <a:spcBef>
                <a:spcPts val="0"/>
              </a:spcBef>
              <a:spcAft>
                <a:spcPts val="0"/>
              </a:spcAft>
              <a:buClr>
                <a:srgbClr val="4A21EF"/>
              </a:buClr>
              <a:buSzPts val="800"/>
              <a:buNone/>
              <a:defRPr sz="800" b="1">
                <a:solidFill>
                  <a:srgbClr val="4A21EF"/>
                </a:solidFill>
              </a:defRPr>
            </a:lvl8pPr>
            <a:lvl9pPr lvl="8" rtl="0">
              <a:spcBef>
                <a:spcPts val="0"/>
              </a:spcBef>
              <a:spcAft>
                <a:spcPts val="0"/>
              </a:spcAft>
              <a:buClr>
                <a:srgbClr val="4A21EF"/>
              </a:buClr>
              <a:buSzPts val="800"/>
              <a:buNone/>
              <a:defRPr sz="800" b="1">
                <a:solidFill>
                  <a:srgbClr val="4A21EF"/>
                </a:solidFill>
              </a:defRPr>
            </a:lvl9pPr>
          </a:lstStyle>
          <a:p/>
        </p:txBody>
      </p:sp>
      <p:sp>
        <p:nvSpPr>
          <p:cNvPr id="50" name="Google Shape;50;p8"/>
          <p:cNvSpPr txBox="1"/>
          <p:nvPr>
            <p:ph type="subTitle" idx="13"/>
          </p:nvPr>
        </p:nvSpPr>
        <p:spPr>
          <a:xfrm>
            <a:off x="7271400" y="2800363"/>
            <a:ext cx="1260600" cy="39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1200"/>
              <a:buNone/>
              <a:defRPr sz="1200" b="1">
                <a:solidFill>
                  <a:srgbClr val="4A21EF"/>
                </a:solidFill>
              </a:defRPr>
            </a:lvl1pPr>
            <a:lvl2pPr lvl="1" rtl="0">
              <a:spcBef>
                <a:spcPts val="0"/>
              </a:spcBef>
              <a:spcAft>
                <a:spcPts val="0"/>
              </a:spcAft>
              <a:buClr>
                <a:srgbClr val="4A21EF"/>
              </a:buClr>
              <a:buSzPts val="800"/>
              <a:buNone/>
              <a:defRPr sz="800" b="1">
                <a:solidFill>
                  <a:srgbClr val="4A21EF"/>
                </a:solidFill>
              </a:defRPr>
            </a:lvl2pPr>
            <a:lvl3pPr lvl="2" rtl="0">
              <a:spcBef>
                <a:spcPts val="0"/>
              </a:spcBef>
              <a:spcAft>
                <a:spcPts val="0"/>
              </a:spcAft>
              <a:buClr>
                <a:srgbClr val="4A21EF"/>
              </a:buClr>
              <a:buSzPts val="800"/>
              <a:buNone/>
              <a:defRPr sz="800" b="1">
                <a:solidFill>
                  <a:srgbClr val="4A21EF"/>
                </a:solidFill>
              </a:defRPr>
            </a:lvl3pPr>
            <a:lvl4pPr lvl="3" rtl="0">
              <a:spcBef>
                <a:spcPts val="0"/>
              </a:spcBef>
              <a:spcAft>
                <a:spcPts val="0"/>
              </a:spcAft>
              <a:buClr>
                <a:srgbClr val="4A21EF"/>
              </a:buClr>
              <a:buSzPts val="800"/>
              <a:buNone/>
              <a:defRPr sz="800" b="1">
                <a:solidFill>
                  <a:srgbClr val="4A21EF"/>
                </a:solidFill>
              </a:defRPr>
            </a:lvl4pPr>
            <a:lvl5pPr lvl="4" rtl="0">
              <a:spcBef>
                <a:spcPts val="0"/>
              </a:spcBef>
              <a:spcAft>
                <a:spcPts val="0"/>
              </a:spcAft>
              <a:buClr>
                <a:srgbClr val="4A21EF"/>
              </a:buClr>
              <a:buSzPts val="800"/>
              <a:buNone/>
              <a:defRPr sz="800" b="1">
                <a:solidFill>
                  <a:srgbClr val="4A21EF"/>
                </a:solidFill>
              </a:defRPr>
            </a:lvl5pPr>
            <a:lvl6pPr lvl="5" rtl="0">
              <a:spcBef>
                <a:spcPts val="0"/>
              </a:spcBef>
              <a:spcAft>
                <a:spcPts val="0"/>
              </a:spcAft>
              <a:buClr>
                <a:srgbClr val="4A21EF"/>
              </a:buClr>
              <a:buSzPts val="800"/>
              <a:buNone/>
              <a:defRPr sz="800" b="1">
                <a:solidFill>
                  <a:srgbClr val="4A21EF"/>
                </a:solidFill>
              </a:defRPr>
            </a:lvl6pPr>
            <a:lvl7pPr lvl="6" rtl="0">
              <a:spcBef>
                <a:spcPts val="0"/>
              </a:spcBef>
              <a:spcAft>
                <a:spcPts val="0"/>
              </a:spcAft>
              <a:buClr>
                <a:srgbClr val="4A21EF"/>
              </a:buClr>
              <a:buSzPts val="800"/>
              <a:buNone/>
              <a:defRPr sz="800" b="1">
                <a:solidFill>
                  <a:srgbClr val="4A21EF"/>
                </a:solidFill>
              </a:defRPr>
            </a:lvl7pPr>
            <a:lvl8pPr lvl="7" rtl="0">
              <a:spcBef>
                <a:spcPts val="0"/>
              </a:spcBef>
              <a:spcAft>
                <a:spcPts val="0"/>
              </a:spcAft>
              <a:buClr>
                <a:srgbClr val="4A21EF"/>
              </a:buClr>
              <a:buSzPts val="800"/>
              <a:buNone/>
              <a:defRPr sz="800" b="1">
                <a:solidFill>
                  <a:srgbClr val="4A21EF"/>
                </a:solidFill>
              </a:defRPr>
            </a:lvl8pPr>
            <a:lvl9pPr lvl="8" rtl="0">
              <a:spcBef>
                <a:spcPts val="0"/>
              </a:spcBef>
              <a:spcAft>
                <a:spcPts val="0"/>
              </a:spcAft>
              <a:buClr>
                <a:srgbClr val="4A21EF"/>
              </a:buClr>
              <a:buSzPts val="800"/>
              <a:buNone/>
              <a:defRPr sz="800" b="1">
                <a:solidFill>
                  <a:srgbClr val="4A21EF"/>
                </a:solidFill>
              </a:defRPr>
            </a:lvl9pPr>
          </a:lstStyle>
          <a:p/>
        </p:txBody>
      </p:sp>
      <p:sp>
        <p:nvSpPr>
          <p:cNvPr id="51" name="Google Shape;51;p8"/>
          <p:cNvSpPr txBox="1"/>
          <p:nvPr>
            <p:ph type="body" idx="14"/>
          </p:nvPr>
        </p:nvSpPr>
        <p:spPr>
          <a:xfrm>
            <a:off x="615400" y="3337600"/>
            <a:ext cx="1260600" cy="2271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52" name="Google Shape;52;p8"/>
          <p:cNvSpPr txBox="1"/>
          <p:nvPr>
            <p:ph type="body" idx="15"/>
          </p:nvPr>
        </p:nvSpPr>
        <p:spPr>
          <a:xfrm>
            <a:off x="2276850" y="3337600"/>
            <a:ext cx="1260600" cy="227100"/>
          </a:xfrm>
          <a:prstGeom prst="rect">
            <a:avLst/>
          </a:prstGeom>
        </p:spPr>
        <p:txBody>
          <a:bodyPr spcFirstLastPara="1" wrap="square" lIns="91425" tIns="91425" rIns="91425" bIns="91425" anchor="t" anchorCtr="0">
            <a:normAutofit/>
          </a:bodyPr>
          <a:lstStyle>
            <a:lvl1pPr marL="457200" lvl="0" indent="-292100" rtl="0">
              <a:spcBef>
                <a:spcPts val="0"/>
              </a:spcBef>
              <a:spcAft>
                <a:spcPts val="0"/>
              </a:spcAft>
              <a:buSzPts val="1000"/>
              <a:buChar char="●"/>
              <a:defRPr sz="1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
        <p:nvSpPr>
          <p:cNvPr id="53" name="Google Shape;53;p8"/>
          <p:cNvSpPr txBox="1"/>
          <p:nvPr>
            <p:ph type="body" idx="16"/>
          </p:nvPr>
        </p:nvSpPr>
        <p:spPr>
          <a:xfrm>
            <a:off x="3938300" y="3337600"/>
            <a:ext cx="1260600" cy="227100"/>
          </a:xfrm>
          <a:prstGeom prst="rect">
            <a:avLst/>
          </a:prstGeom>
        </p:spPr>
        <p:txBody>
          <a:bodyPr spcFirstLastPara="1" wrap="square" lIns="91425" tIns="91425" rIns="91425" bIns="91425" anchor="t" anchorCtr="0">
            <a:normAutofit/>
          </a:bodyPr>
          <a:lstStyle>
            <a:lvl1pPr marL="457200" lvl="0" indent="-292100" rtl="0">
              <a:spcBef>
                <a:spcPts val="0"/>
              </a:spcBef>
              <a:spcAft>
                <a:spcPts val="0"/>
              </a:spcAft>
              <a:buSzPts val="1000"/>
              <a:buChar char="●"/>
              <a:defRPr sz="1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
        <p:nvSpPr>
          <p:cNvPr id="54" name="Google Shape;54;p8"/>
          <p:cNvSpPr txBox="1"/>
          <p:nvPr>
            <p:ph type="body" idx="17"/>
          </p:nvPr>
        </p:nvSpPr>
        <p:spPr>
          <a:xfrm>
            <a:off x="5599750" y="3337600"/>
            <a:ext cx="1260600" cy="227100"/>
          </a:xfrm>
          <a:prstGeom prst="rect">
            <a:avLst/>
          </a:prstGeom>
        </p:spPr>
        <p:txBody>
          <a:bodyPr spcFirstLastPara="1" wrap="square" lIns="91425" tIns="91425" rIns="91425" bIns="91425" anchor="t" anchorCtr="0">
            <a:normAutofit/>
          </a:bodyPr>
          <a:lstStyle>
            <a:lvl1pPr marL="457200" lvl="0" indent="-292100" rtl="0">
              <a:spcBef>
                <a:spcPts val="0"/>
              </a:spcBef>
              <a:spcAft>
                <a:spcPts val="0"/>
              </a:spcAft>
              <a:buSzPts val="1000"/>
              <a:buChar char="●"/>
              <a:defRPr sz="1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
        <p:nvSpPr>
          <p:cNvPr id="55" name="Google Shape;55;p8"/>
          <p:cNvSpPr txBox="1"/>
          <p:nvPr>
            <p:ph type="body" idx="18"/>
          </p:nvPr>
        </p:nvSpPr>
        <p:spPr>
          <a:xfrm>
            <a:off x="7211850" y="3337600"/>
            <a:ext cx="1260600" cy="227100"/>
          </a:xfrm>
          <a:prstGeom prst="rect">
            <a:avLst/>
          </a:prstGeom>
        </p:spPr>
        <p:txBody>
          <a:bodyPr spcFirstLastPara="1" wrap="square" lIns="91425" tIns="91425" rIns="91425" bIns="91425" anchor="t" anchorCtr="0">
            <a:normAutofit/>
          </a:bodyPr>
          <a:lstStyle>
            <a:lvl1pPr marL="457200" lvl="0" indent="-292100" rtl="0">
              <a:spcBef>
                <a:spcPts val="0"/>
              </a:spcBef>
              <a:spcAft>
                <a:spcPts val="0"/>
              </a:spcAft>
              <a:buSzPts val="1000"/>
              <a:buChar char="●"/>
              <a:defRPr sz="1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2 Content 1">
  <p:cSld name="TITLE_AND_TWO_COLUMNS_2">
    <p:bg>
      <p:bgPr>
        <a:blipFill>
          <a:blip r:embed="rId2"/>
          <a:stretch>
            <a:fillRect/>
          </a:stretch>
        </a:blipFill>
        <a:effectLst/>
      </p:bgPr>
    </p:bg>
    <p:spTree>
      <p:nvGrpSpPr>
        <p:cNvPr id="56" name="Shape 56"/>
        <p:cNvGrpSpPr/>
        <p:nvPr/>
      </p:nvGrpSpPr>
      <p:grpSpPr>
        <a:xfrm>
          <a:off x="0" y="0"/>
          <a:ext cx="0" cy="0"/>
          <a:chOff x="0" y="0"/>
          <a:chExt cx="0" cy="0"/>
        </a:xfrm>
      </p:grpSpPr>
      <p:sp>
        <p:nvSpPr>
          <p:cNvPr id="57" name="Google Shape;57;p9"/>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2800"/>
              <a:buNone/>
              <a:defRPr>
                <a:solidFill>
                  <a:srgbClr val="4A21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8" name="Google Shape;58;p9"/>
          <p:cNvSpPr txBox="1"/>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0D0B33"/>
              </a:buClr>
              <a:buSzPts val="1400"/>
              <a:buChar char="●"/>
              <a:defRPr sz="1400">
                <a:solidFill>
                  <a:srgbClr val="0D0B33"/>
                </a:solidFill>
              </a:defRPr>
            </a:lvl1pPr>
            <a:lvl2pPr marL="914400" lvl="1" indent="-304800" rtl="0">
              <a:spcBef>
                <a:spcPts val="0"/>
              </a:spcBef>
              <a:spcAft>
                <a:spcPts val="0"/>
              </a:spcAft>
              <a:buClr>
                <a:srgbClr val="0D0B33"/>
              </a:buClr>
              <a:buSzPts val="1200"/>
              <a:buChar char="○"/>
              <a:defRPr sz="1200">
                <a:solidFill>
                  <a:srgbClr val="0D0B33"/>
                </a:solidFill>
              </a:defRPr>
            </a:lvl2pPr>
            <a:lvl3pPr marL="1371600" lvl="2" indent="-304800" rtl="0">
              <a:spcBef>
                <a:spcPts val="0"/>
              </a:spcBef>
              <a:spcAft>
                <a:spcPts val="0"/>
              </a:spcAft>
              <a:buClr>
                <a:srgbClr val="0D0B33"/>
              </a:buClr>
              <a:buSzPts val="1200"/>
              <a:buChar char="■"/>
              <a:defRPr sz="1200">
                <a:solidFill>
                  <a:srgbClr val="0D0B33"/>
                </a:solidFill>
              </a:defRPr>
            </a:lvl3pPr>
            <a:lvl4pPr marL="1828800" lvl="3" indent="-304800" rtl="0">
              <a:spcBef>
                <a:spcPts val="0"/>
              </a:spcBef>
              <a:spcAft>
                <a:spcPts val="0"/>
              </a:spcAft>
              <a:buClr>
                <a:srgbClr val="0D0B33"/>
              </a:buClr>
              <a:buSzPts val="1200"/>
              <a:buChar char="●"/>
              <a:defRPr sz="1200">
                <a:solidFill>
                  <a:srgbClr val="0D0B33"/>
                </a:solidFill>
              </a:defRPr>
            </a:lvl4pPr>
            <a:lvl5pPr marL="2286000" lvl="4" indent="-304800" rtl="0">
              <a:spcBef>
                <a:spcPts val="0"/>
              </a:spcBef>
              <a:spcAft>
                <a:spcPts val="0"/>
              </a:spcAft>
              <a:buClr>
                <a:srgbClr val="0D0B33"/>
              </a:buClr>
              <a:buSzPts val="1200"/>
              <a:buChar char="○"/>
              <a:defRPr sz="1200">
                <a:solidFill>
                  <a:srgbClr val="0D0B33"/>
                </a:solidFill>
              </a:defRPr>
            </a:lvl5pPr>
            <a:lvl6pPr marL="2743200" lvl="5" indent="-304800" rtl="0">
              <a:spcBef>
                <a:spcPts val="0"/>
              </a:spcBef>
              <a:spcAft>
                <a:spcPts val="0"/>
              </a:spcAft>
              <a:buClr>
                <a:srgbClr val="0D0B33"/>
              </a:buClr>
              <a:buSzPts val="1200"/>
              <a:buChar char="■"/>
              <a:defRPr sz="1200">
                <a:solidFill>
                  <a:srgbClr val="0D0B33"/>
                </a:solidFill>
              </a:defRPr>
            </a:lvl6pPr>
            <a:lvl7pPr marL="3200400" lvl="6" indent="-304800" rtl="0">
              <a:spcBef>
                <a:spcPts val="0"/>
              </a:spcBef>
              <a:spcAft>
                <a:spcPts val="0"/>
              </a:spcAft>
              <a:buClr>
                <a:srgbClr val="0D0B33"/>
              </a:buClr>
              <a:buSzPts val="1200"/>
              <a:buChar char="●"/>
              <a:defRPr sz="1200">
                <a:solidFill>
                  <a:srgbClr val="0D0B33"/>
                </a:solidFill>
              </a:defRPr>
            </a:lvl7pPr>
            <a:lvl8pPr marL="3657600" lvl="7" indent="-304800" rtl="0">
              <a:spcBef>
                <a:spcPts val="0"/>
              </a:spcBef>
              <a:spcAft>
                <a:spcPts val="0"/>
              </a:spcAft>
              <a:buClr>
                <a:srgbClr val="0D0B33"/>
              </a:buClr>
              <a:buSzPts val="1200"/>
              <a:buChar char="○"/>
              <a:defRPr sz="1200">
                <a:solidFill>
                  <a:srgbClr val="0D0B33"/>
                </a:solidFill>
              </a:defRPr>
            </a:lvl8pPr>
            <a:lvl9pPr marL="4114800" lvl="8" indent="-304800" rtl="0">
              <a:spcBef>
                <a:spcPts val="0"/>
              </a:spcBef>
              <a:spcAft>
                <a:spcPts val="0"/>
              </a:spcAft>
              <a:buClr>
                <a:srgbClr val="0D0B33"/>
              </a:buClr>
              <a:buSzPts val="1200"/>
              <a:buChar char="■"/>
              <a:defRPr sz="1200">
                <a:solidFill>
                  <a:srgbClr val="0D0B33"/>
                </a:solidFill>
              </a:defRPr>
            </a:lvl9pPr>
          </a:lstStyle>
          <a:p/>
        </p:txBody>
      </p:sp>
      <p:sp>
        <p:nvSpPr>
          <p:cNvPr id="59" name="Google Shape;59;p9"/>
          <p:cNvSpPr txBox="1"/>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0D0B33"/>
              </a:buClr>
              <a:buSzPts val="1400"/>
              <a:buChar char="●"/>
              <a:defRPr sz="1400">
                <a:solidFill>
                  <a:srgbClr val="0D0B33"/>
                </a:solidFill>
              </a:defRPr>
            </a:lvl1pPr>
            <a:lvl2pPr marL="914400" lvl="1" indent="-304800" rtl="0">
              <a:spcBef>
                <a:spcPts val="0"/>
              </a:spcBef>
              <a:spcAft>
                <a:spcPts val="0"/>
              </a:spcAft>
              <a:buClr>
                <a:srgbClr val="0D0B33"/>
              </a:buClr>
              <a:buSzPts val="1200"/>
              <a:buChar char="○"/>
              <a:defRPr sz="1200">
                <a:solidFill>
                  <a:srgbClr val="0D0B33"/>
                </a:solidFill>
              </a:defRPr>
            </a:lvl2pPr>
            <a:lvl3pPr marL="1371600" lvl="2" indent="-304800" rtl="0">
              <a:spcBef>
                <a:spcPts val="0"/>
              </a:spcBef>
              <a:spcAft>
                <a:spcPts val="0"/>
              </a:spcAft>
              <a:buClr>
                <a:srgbClr val="0D0B33"/>
              </a:buClr>
              <a:buSzPts val="1200"/>
              <a:buChar char="■"/>
              <a:defRPr sz="1200">
                <a:solidFill>
                  <a:srgbClr val="0D0B33"/>
                </a:solidFill>
              </a:defRPr>
            </a:lvl3pPr>
            <a:lvl4pPr marL="1828800" lvl="3" indent="-304800" rtl="0">
              <a:spcBef>
                <a:spcPts val="0"/>
              </a:spcBef>
              <a:spcAft>
                <a:spcPts val="0"/>
              </a:spcAft>
              <a:buClr>
                <a:srgbClr val="0D0B33"/>
              </a:buClr>
              <a:buSzPts val="1200"/>
              <a:buChar char="●"/>
              <a:defRPr sz="1200">
                <a:solidFill>
                  <a:srgbClr val="0D0B33"/>
                </a:solidFill>
              </a:defRPr>
            </a:lvl4pPr>
            <a:lvl5pPr marL="2286000" lvl="4" indent="-304800" rtl="0">
              <a:spcBef>
                <a:spcPts val="0"/>
              </a:spcBef>
              <a:spcAft>
                <a:spcPts val="0"/>
              </a:spcAft>
              <a:buClr>
                <a:srgbClr val="0D0B33"/>
              </a:buClr>
              <a:buSzPts val="1200"/>
              <a:buChar char="○"/>
              <a:defRPr sz="1200">
                <a:solidFill>
                  <a:srgbClr val="0D0B33"/>
                </a:solidFill>
              </a:defRPr>
            </a:lvl5pPr>
            <a:lvl6pPr marL="2743200" lvl="5" indent="-304800" rtl="0">
              <a:spcBef>
                <a:spcPts val="0"/>
              </a:spcBef>
              <a:spcAft>
                <a:spcPts val="0"/>
              </a:spcAft>
              <a:buClr>
                <a:srgbClr val="0D0B33"/>
              </a:buClr>
              <a:buSzPts val="1200"/>
              <a:buChar char="■"/>
              <a:defRPr sz="1200">
                <a:solidFill>
                  <a:srgbClr val="0D0B33"/>
                </a:solidFill>
              </a:defRPr>
            </a:lvl6pPr>
            <a:lvl7pPr marL="3200400" lvl="6" indent="-304800" rtl="0">
              <a:spcBef>
                <a:spcPts val="0"/>
              </a:spcBef>
              <a:spcAft>
                <a:spcPts val="0"/>
              </a:spcAft>
              <a:buClr>
                <a:srgbClr val="0D0B33"/>
              </a:buClr>
              <a:buSzPts val="1200"/>
              <a:buChar char="●"/>
              <a:defRPr sz="1200">
                <a:solidFill>
                  <a:srgbClr val="0D0B33"/>
                </a:solidFill>
              </a:defRPr>
            </a:lvl7pPr>
            <a:lvl8pPr marL="3657600" lvl="7" indent="-304800" rtl="0">
              <a:spcBef>
                <a:spcPts val="0"/>
              </a:spcBef>
              <a:spcAft>
                <a:spcPts val="0"/>
              </a:spcAft>
              <a:buClr>
                <a:srgbClr val="0D0B33"/>
              </a:buClr>
              <a:buSzPts val="1200"/>
              <a:buChar char="○"/>
              <a:defRPr sz="1200">
                <a:solidFill>
                  <a:srgbClr val="0D0B33"/>
                </a:solidFill>
              </a:defRPr>
            </a:lvl8pPr>
            <a:lvl9pPr marL="4114800" lvl="8" indent="-304800" rtl="0">
              <a:spcBef>
                <a:spcPts val="0"/>
              </a:spcBef>
              <a:spcAft>
                <a:spcPts val="0"/>
              </a:spcAft>
              <a:buClr>
                <a:srgbClr val="0D0B33"/>
              </a:buClr>
              <a:buSzPts val="1200"/>
              <a:buChar char="■"/>
              <a:defRPr sz="1200">
                <a:solidFill>
                  <a:srgbClr val="0D0B33"/>
                </a:solidFill>
              </a:defRPr>
            </a:lvl9pPr>
          </a:lstStyle>
          <a:p/>
        </p:txBody>
      </p:sp>
      <p:sp>
        <p:nvSpPr>
          <p:cNvPr id="60" name="Google Shape;60;p9"/>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pic>
        <p:nvPicPr>
          <p:cNvPr id="61" name="Google Shape;61;p9"/>
          <p:cNvPicPr preferRelativeResize="0"/>
          <p:nvPr/>
        </p:nvPicPr>
        <p:blipFill>
          <a:blip r:embed="rId3"/>
          <a:stretch>
            <a:fillRect/>
          </a:stretch>
        </p:blipFill>
        <p:spPr>
          <a:xfrm>
            <a:off x="311698" y="4746485"/>
            <a:ext cx="227050" cy="2270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3 Content">
  <p:cSld name="TITLE_AND_TWO_COLUMNS_1">
    <p:bg>
      <p:bgPr>
        <a:blipFill>
          <a:blip r:embed="rId2"/>
          <a:stretch>
            <a:fillRect/>
          </a:stretch>
        </a:blipFill>
        <a:effectLst/>
      </p:bgPr>
    </p:bg>
    <p:spTree>
      <p:nvGrpSpPr>
        <p:cNvPr id="62" name="Shape 62"/>
        <p:cNvGrpSpPr/>
        <p:nvPr/>
      </p:nvGrpSpPr>
      <p:grpSpPr>
        <a:xfrm>
          <a:off x="0" y="0"/>
          <a:ext cx="0" cy="0"/>
          <a:chOff x="0" y="0"/>
          <a:chExt cx="0" cy="0"/>
        </a:xfrm>
      </p:grpSpPr>
      <p:sp>
        <p:nvSpPr>
          <p:cNvPr id="63" name="Google Shape;63;p10"/>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2800"/>
              <a:buNone/>
              <a:defRPr>
                <a:solidFill>
                  <a:srgbClr val="4A21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4" name="Google Shape;64;p10"/>
          <p:cNvSpPr txBox="1"/>
          <p:nvPr>
            <p:ph type="body" idx="1"/>
          </p:nvPr>
        </p:nvSpPr>
        <p:spPr>
          <a:xfrm>
            <a:off x="311700" y="1152475"/>
            <a:ext cx="25434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0D0B33"/>
              </a:buClr>
              <a:buSzPts val="1400"/>
              <a:buChar char="●"/>
              <a:defRPr sz="1400">
                <a:solidFill>
                  <a:srgbClr val="0D0B33"/>
                </a:solidFill>
              </a:defRPr>
            </a:lvl1pPr>
            <a:lvl2pPr marL="914400" lvl="1" indent="-304800" rtl="0">
              <a:spcBef>
                <a:spcPts val="0"/>
              </a:spcBef>
              <a:spcAft>
                <a:spcPts val="0"/>
              </a:spcAft>
              <a:buClr>
                <a:srgbClr val="0D0B33"/>
              </a:buClr>
              <a:buSzPts val="1200"/>
              <a:buChar char="○"/>
              <a:defRPr sz="1200">
                <a:solidFill>
                  <a:srgbClr val="0D0B33"/>
                </a:solidFill>
              </a:defRPr>
            </a:lvl2pPr>
            <a:lvl3pPr marL="1371600" lvl="2" indent="-304800" rtl="0">
              <a:spcBef>
                <a:spcPts val="0"/>
              </a:spcBef>
              <a:spcAft>
                <a:spcPts val="0"/>
              </a:spcAft>
              <a:buClr>
                <a:srgbClr val="0D0B33"/>
              </a:buClr>
              <a:buSzPts val="1200"/>
              <a:buChar char="■"/>
              <a:defRPr sz="1200">
                <a:solidFill>
                  <a:srgbClr val="0D0B33"/>
                </a:solidFill>
              </a:defRPr>
            </a:lvl3pPr>
            <a:lvl4pPr marL="1828800" lvl="3" indent="-304800" rtl="0">
              <a:spcBef>
                <a:spcPts val="0"/>
              </a:spcBef>
              <a:spcAft>
                <a:spcPts val="0"/>
              </a:spcAft>
              <a:buClr>
                <a:srgbClr val="0D0B33"/>
              </a:buClr>
              <a:buSzPts val="1200"/>
              <a:buChar char="●"/>
              <a:defRPr sz="1200">
                <a:solidFill>
                  <a:srgbClr val="0D0B33"/>
                </a:solidFill>
              </a:defRPr>
            </a:lvl4pPr>
            <a:lvl5pPr marL="2286000" lvl="4" indent="-304800" rtl="0">
              <a:spcBef>
                <a:spcPts val="0"/>
              </a:spcBef>
              <a:spcAft>
                <a:spcPts val="0"/>
              </a:spcAft>
              <a:buClr>
                <a:srgbClr val="0D0B33"/>
              </a:buClr>
              <a:buSzPts val="1200"/>
              <a:buChar char="○"/>
              <a:defRPr sz="1200">
                <a:solidFill>
                  <a:srgbClr val="0D0B33"/>
                </a:solidFill>
              </a:defRPr>
            </a:lvl5pPr>
            <a:lvl6pPr marL="2743200" lvl="5" indent="-304800" rtl="0">
              <a:spcBef>
                <a:spcPts val="0"/>
              </a:spcBef>
              <a:spcAft>
                <a:spcPts val="0"/>
              </a:spcAft>
              <a:buClr>
                <a:srgbClr val="0D0B33"/>
              </a:buClr>
              <a:buSzPts val="1200"/>
              <a:buChar char="■"/>
              <a:defRPr sz="1200">
                <a:solidFill>
                  <a:srgbClr val="0D0B33"/>
                </a:solidFill>
              </a:defRPr>
            </a:lvl6pPr>
            <a:lvl7pPr marL="3200400" lvl="6" indent="-304800" rtl="0">
              <a:spcBef>
                <a:spcPts val="0"/>
              </a:spcBef>
              <a:spcAft>
                <a:spcPts val="0"/>
              </a:spcAft>
              <a:buClr>
                <a:srgbClr val="0D0B33"/>
              </a:buClr>
              <a:buSzPts val="1200"/>
              <a:buChar char="●"/>
              <a:defRPr sz="1200">
                <a:solidFill>
                  <a:srgbClr val="0D0B33"/>
                </a:solidFill>
              </a:defRPr>
            </a:lvl7pPr>
            <a:lvl8pPr marL="3657600" lvl="7" indent="-304800" rtl="0">
              <a:spcBef>
                <a:spcPts val="0"/>
              </a:spcBef>
              <a:spcAft>
                <a:spcPts val="0"/>
              </a:spcAft>
              <a:buClr>
                <a:srgbClr val="0D0B33"/>
              </a:buClr>
              <a:buSzPts val="1200"/>
              <a:buChar char="○"/>
              <a:defRPr sz="1200">
                <a:solidFill>
                  <a:srgbClr val="0D0B33"/>
                </a:solidFill>
              </a:defRPr>
            </a:lvl8pPr>
            <a:lvl9pPr marL="4114800" lvl="8" indent="-304800" rtl="0">
              <a:spcBef>
                <a:spcPts val="0"/>
              </a:spcBef>
              <a:spcAft>
                <a:spcPts val="0"/>
              </a:spcAft>
              <a:buClr>
                <a:srgbClr val="0D0B33"/>
              </a:buClr>
              <a:buSzPts val="1200"/>
              <a:buChar char="■"/>
              <a:defRPr sz="1200">
                <a:solidFill>
                  <a:srgbClr val="0D0B33"/>
                </a:solidFill>
              </a:defRPr>
            </a:lvl9pPr>
          </a:lstStyle>
          <a:p/>
        </p:txBody>
      </p:sp>
      <p:sp>
        <p:nvSpPr>
          <p:cNvPr id="65" name="Google Shape;65;p10"/>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pic>
        <p:nvPicPr>
          <p:cNvPr id="66" name="Google Shape;66;p10"/>
          <p:cNvPicPr preferRelativeResize="0"/>
          <p:nvPr/>
        </p:nvPicPr>
        <p:blipFill>
          <a:blip r:embed="rId3"/>
          <a:stretch>
            <a:fillRect/>
          </a:stretch>
        </p:blipFill>
        <p:spPr>
          <a:xfrm>
            <a:off x="311698" y="4746485"/>
            <a:ext cx="227050" cy="227075"/>
          </a:xfrm>
          <a:prstGeom prst="rect">
            <a:avLst/>
          </a:prstGeom>
          <a:noFill/>
          <a:ln>
            <a:noFill/>
          </a:ln>
        </p:spPr>
      </p:pic>
      <p:sp>
        <p:nvSpPr>
          <p:cNvPr id="67" name="Google Shape;67;p10"/>
          <p:cNvSpPr txBox="1"/>
          <p:nvPr>
            <p:ph type="body" idx="2"/>
          </p:nvPr>
        </p:nvSpPr>
        <p:spPr>
          <a:xfrm>
            <a:off x="3149400" y="1152475"/>
            <a:ext cx="25434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0D0B33"/>
              </a:buClr>
              <a:buSzPts val="1400"/>
              <a:buChar char="●"/>
              <a:defRPr sz="1400">
                <a:solidFill>
                  <a:srgbClr val="0D0B33"/>
                </a:solidFill>
              </a:defRPr>
            </a:lvl1pPr>
            <a:lvl2pPr marL="914400" lvl="1" indent="-304800" rtl="0">
              <a:spcBef>
                <a:spcPts val="0"/>
              </a:spcBef>
              <a:spcAft>
                <a:spcPts val="0"/>
              </a:spcAft>
              <a:buClr>
                <a:srgbClr val="0D0B33"/>
              </a:buClr>
              <a:buSzPts val="1200"/>
              <a:buChar char="○"/>
              <a:defRPr sz="1200">
                <a:solidFill>
                  <a:srgbClr val="0D0B33"/>
                </a:solidFill>
              </a:defRPr>
            </a:lvl2pPr>
            <a:lvl3pPr marL="1371600" lvl="2" indent="-304800" rtl="0">
              <a:spcBef>
                <a:spcPts val="0"/>
              </a:spcBef>
              <a:spcAft>
                <a:spcPts val="0"/>
              </a:spcAft>
              <a:buClr>
                <a:srgbClr val="0D0B33"/>
              </a:buClr>
              <a:buSzPts val="1200"/>
              <a:buChar char="■"/>
              <a:defRPr sz="1200">
                <a:solidFill>
                  <a:srgbClr val="0D0B33"/>
                </a:solidFill>
              </a:defRPr>
            </a:lvl3pPr>
            <a:lvl4pPr marL="1828800" lvl="3" indent="-304800" rtl="0">
              <a:spcBef>
                <a:spcPts val="0"/>
              </a:spcBef>
              <a:spcAft>
                <a:spcPts val="0"/>
              </a:spcAft>
              <a:buClr>
                <a:srgbClr val="0D0B33"/>
              </a:buClr>
              <a:buSzPts val="1200"/>
              <a:buChar char="●"/>
              <a:defRPr sz="1200">
                <a:solidFill>
                  <a:srgbClr val="0D0B33"/>
                </a:solidFill>
              </a:defRPr>
            </a:lvl4pPr>
            <a:lvl5pPr marL="2286000" lvl="4" indent="-304800" rtl="0">
              <a:spcBef>
                <a:spcPts val="0"/>
              </a:spcBef>
              <a:spcAft>
                <a:spcPts val="0"/>
              </a:spcAft>
              <a:buClr>
                <a:srgbClr val="0D0B33"/>
              </a:buClr>
              <a:buSzPts val="1200"/>
              <a:buChar char="○"/>
              <a:defRPr sz="1200">
                <a:solidFill>
                  <a:srgbClr val="0D0B33"/>
                </a:solidFill>
              </a:defRPr>
            </a:lvl5pPr>
            <a:lvl6pPr marL="2743200" lvl="5" indent="-304800" rtl="0">
              <a:spcBef>
                <a:spcPts val="0"/>
              </a:spcBef>
              <a:spcAft>
                <a:spcPts val="0"/>
              </a:spcAft>
              <a:buClr>
                <a:srgbClr val="0D0B33"/>
              </a:buClr>
              <a:buSzPts val="1200"/>
              <a:buChar char="■"/>
              <a:defRPr sz="1200">
                <a:solidFill>
                  <a:srgbClr val="0D0B33"/>
                </a:solidFill>
              </a:defRPr>
            </a:lvl6pPr>
            <a:lvl7pPr marL="3200400" lvl="6" indent="-304800" rtl="0">
              <a:spcBef>
                <a:spcPts val="0"/>
              </a:spcBef>
              <a:spcAft>
                <a:spcPts val="0"/>
              </a:spcAft>
              <a:buClr>
                <a:srgbClr val="0D0B33"/>
              </a:buClr>
              <a:buSzPts val="1200"/>
              <a:buChar char="●"/>
              <a:defRPr sz="1200">
                <a:solidFill>
                  <a:srgbClr val="0D0B33"/>
                </a:solidFill>
              </a:defRPr>
            </a:lvl7pPr>
            <a:lvl8pPr marL="3657600" lvl="7" indent="-304800" rtl="0">
              <a:spcBef>
                <a:spcPts val="0"/>
              </a:spcBef>
              <a:spcAft>
                <a:spcPts val="0"/>
              </a:spcAft>
              <a:buClr>
                <a:srgbClr val="0D0B33"/>
              </a:buClr>
              <a:buSzPts val="1200"/>
              <a:buChar char="○"/>
              <a:defRPr sz="1200">
                <a:solidFill>
                  <a:srgbClr val="0D0B33"/>
                </a:solidFill>
              </a:defRPr>
            </a:lvl8pPr>
            <a:lvl9pPr marL="4114800" lvl="8" indent="-304800" rtl="0">
              <a:spcBef>
                <a:spcPts val="0"/>
              </a:spcBef>
              <a:spcAft>
                <a:spcPts val="0"/>
              </a:spcAft>
              <a:buClr>
                <a:srgbClr val="0D0B33"/>
              </a:buClr>
              <a:buSzPts val="1200"/>
              <a:buChar char="■"/>
              <a:defRPr sz="1200">
                <a:solidFill>
                  <a:srgbClr val="0D0B33"/>
                </a:solidFill>
              </a:defRPr>
            </a:lvl9pPr>
          </a:lstStyle>
          <a:p/>
        </p:txBody>
      </p:sp>
      <p:sp>
        <p:nvSpPr>
          <p:cNvPr id="68" name="Google Shape;68;p10"/>
          <p:cNvSpPr txBox="1"/>
          <p:nvPr>
            <p:ph type="body" idx="3"/>
          </p:nvPr>
        </p:nvSpPr>
        <p:spPr>
          <a:xfrm>
            <a:off x="5987100" y="1152475"/>
            <a:ext cx="25434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0D0B33"/>
              </a:buClr>
              <a:buSzPts val="1400"/>
              <a:buChar char="●"/>
              <a:defRPr sz="1400">
                <a:solidFill>
                  <a:srgbClr val="0D0B33"/>
                </a:solidFill>
              </a:defRPr>
            </a:lvl1pPr>
            <a:lvl2pPr marL="914400" lvl="1" indent="-304800" rtl="0">
              <a:spcBef>
                <a:spcPts val="0"/>
              </a:spcBef>
              <a:spcAft>
                <a:spcPts val="0"/>
              </a:spcAft>
              <a:buClr>
                <a:srgbClr val="0D0B33"/>
              </a:buClr>
              <a:buSzPts val="1200"/>
              <a:buChar char="○"/>
              <a:defRPr sz="1200">
                <a:solidFill>
                  <a:srgbClr val="0D0B33"/>
                </a:solidFill>
              </a:defRPr>
            </a:lvl2pPr>
            <a:lvl3pPr marL="1371600" lvl="2" indent="-304800" rtl="0">
              <a:spcBef>
                <a:spcPts val="0"/>
              </a:spcBef>
              <a:spcAft>
                <a:spcPts val="0"/>
              </a:spcAft>
              <a:buClr>
                <a:srgbClr val="0D0B33"/>
              </a:buClr>
              <a:buSzPts val="1200"/>
              <a:buChar char="■"/>
              <a:defRPr sz="1200">
                <a:solidFill>
                  <a:srgbClr val="0D0B33"/>
                </a:solidFill>
              </a:defRPr>
            </a:lvl3pPr>
            <a:lvl4pPr marL="1828800" lvl="3" indent="-304800" rtl="0">
              <a:spcBef>
                <a:spcPts val="0"/>
              </a:spcBef>
              <a:spcAft>
                <a:spcPts val="0"/>
              </a:spcAft>
              <a:buClr>
                <a:srgbClr val="0D0B33"/>
              </a:buClr>
              <a:buSzPts val="1200"/>
              <a:buChar char="●"/>
              <a:defRPr sz="1200">
                <a:solidFill>
                  <a:srgbClr val="0D0B33"/>
                </a:solidFill>
              </a:defRPr>
            </a:lvl4pPr>
            <a:lvl5pPr marL="2286000" lvl="4" indent="-304800" rtl="0">
              <a:spcBef>
                <a:spcPts val="0"/>
              </a:spcBef>
              <a:spcAft>
                <a:spcPts val="0"/>
              </a:spcAft>
              <a:buClr>
                <a:srgbClr val="0D0B33"/>
              </a:buClr>
              <a:buSzPts val="1200"/>
              <a:buChar char="○"/>
              <a:defRPr sz="1200">
                <a:solidFill>
                  <a:srgbClr val="0D0B33"/>
                </a:solidFill>
              </a:defRPr>
            </a:lvl5pPr>
            <a:lvl6pPr marL="2743200" lvl="5" indent="-304800" rtl="0">
              <a:spcBef>
                <a:spcPts val="0"/>
              </a:spcBef>
              <a:spcAft>
                <a:spcPts val="0"/>
              </a:spcAft>
              <a:buClr>
                <a:srgbClr val="0D0B33"/>
              </a:buClr>
              <a:buSzPts val="1200"/>
              <a:buChar char="■"/>
              <a:defRPr sz="1200">
                <a:solidFill>
                  <a:srgbClr val="0D0B33"/>
                </a:solidFill>
              </a:defRPr>
            </a:lvl6pPr>
            <a:lvl7pPr marL="3200400" lvl="6" indent="-304800" rtl="0">
              <a:spcBef>
                <a:spcPts val="0"/>
              </a:spcBef>
              <a:spcAft>
                <a:spcPts val="0"/>
              </a:spcAft>
              <a:buClr>
                <a:srgbClr val="0D0B33"/>
              </a:buClr>
              <a:buSzPts val="1200"/>
              <a:buChar char="●"/>
              <a:defRPr sz="1200">
                <a:solidFill>
                  <a:srgbClr val="0D0B33"/>
                </a:solidFill>
              </a:defRPr>
            </a:lvl7pPr>
            <a:lvl8pPr marL="3657600" lvl="7" indent="-304800" rtl="0">
              <a:spcBef>
                <a:spcPts val="0"/>
              </a:spcBef>
              <a:spcAft>
                <a:spcPts val="0"/>
              </a:spcAft>
              <a:buClr>
                <a:srgbClr val="0D0B33"/>
              </a:buClr>
              <a:buSzPts val="1200"/>
              <a:buChar char="○"/>
              <a:defRPr sz="1200">
                <a:solidFill>
                  <a:srgbClr val="0D0B33"/>
                </a:solidFill>
              </a:defRPr>
            </a:lvl8pPr>
            <a:lvl9pPr marL="4114800" lvl="8" indent="-304800" rtl="0">
              <a:spcBef>
                <a:spcPts val="0"/>
              </a:spcBef>
              <a:spcAft>
                <a:spcPts val="0"/>
              </a:spcAft>
              <a:buClr>
                <a:srgbClr val="0D0B33"/>
              </a:buClr>
              <a:buSzPts val="1200"/>
              <a:buChar char="■"/>
              <a:defRPr sz="1200">
                <a:solidFill>
                  <a:srgbClr val="0D0B33"/>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Open Sans"/>
              <a:buNone/>
              <a:defRPr sz="2800" b="1">
                <a:solidFill>
                  <a:schemeClr val="dk1"/>
                </a:solidFill>
                <a:latin typeface="Open Sans"/>
                <a:ea typeface="Open Sans"/>
                <a:cs typeface="Open Sans"/>
                <a:sym typeface="Open Sans"/>
              </a:defRPr>
            </a:lvl1pPr>
            <a:lvl2pPr lvl="1">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2pPr>
            <a:lvl3pPr lvl="2">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3pPr>
            <a:lvl4pPr lvl="3">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4pPr>
            <a:lvl5pPr lvl="4">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5pPr>
            <a:lvl6pPr lvl="5">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6pPr>
            <a:lvl7pPr lvl="6">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7pPr>
            <a:lvl8pPr lvl="7">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8pPr>
            <a:lvl9pPr lvl="8">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9pPr>
          </a:lstStyle>
          <a:p/>
        </p:txBody>
      </p:sp>
      <p:sp>
        <p:nvSpPr>
          <p:cNvPr id="7" name="Google Shape;7;p1"/>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1pPr>
            <a:lvl2pPr lvl="1"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2pPr>
            <a:lvl3pPr lvl="2"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3pPr>
            <a:lvl4pPr lvl="3"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4pPr>
            <a:lvl5pPr lvl="4"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5pPr>
            <a:lvl6pPr lvl="5"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6pPr>
            <a:lvl7pPr lvl="6"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7pPr>
            <a:lvl8pPr lvl="7"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8pPr>
            <a:lvl9pPr lvl="8"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5.xml"/><Relationship Id="rId5" Type="http://schemas.openxmlformats.org/officeDocument/2006/relationships/tags" Target="../tags/tag8.xml"/><Relationship Id="rId4" Type="http://schemas.openxmlformats.org/officeDocument/2006/relationships/image" Target="../media/image17.png"/><Relationship Id="rId3" Type="http://schemas.openxmlformats.org/officeDocument/2006/relationships/tags" Target="../tags/tag7.xml"/><Relationship Id="rId2" Type="http://schemas.openxmlformats.org/officeDocument/2006/relationships/image" Target="../media/image16.png"/><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image" Target="../media/image18.png"/><Relationship Id="rId1" Type="http://schemas.openxmlformats.org/officeDocument/2006/relationships/tags" Target="../tags/tag3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image" Target="../media/image23.png"/><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18.png"/><Relationship Id="rId10" Type="http://schemas.openxmlformats.org/officeDocument/2006/relationships/notesSlide" Target="../notesSlides/notesSlide12.xml"/><Relationship Id="rId1" Type="http://schemas.openxmlformats.org/officeDocument/2006/relationships/tags" Target="../tags/tag36.xml"/></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15.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image" Target="../media/image24.png"/><Relationship Id="rId3" Type="http://schemas.openxmlformats.org/officeDocument/2006/relationships/tags" Target="../tags/tag43.xml"/><Relationship Id="rId2" Type="http://schemas.openxmlformats.org/officeDocument/2006/relationships/image" Target="../media/image18.png"/><Relationship Id="rId1" Type="http://schemas.openxmlformats.org/officeDocument/2006/relationships/tags" Target="../tags/tag42.xml"/></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15.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image" Target="../media/image25.png"/><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image" Target="../media/image18.png"/><Relationship Id="rId1" Type="http://schemas.openxmlformats.org/officeDocument/2006/relationships/tags" Target="../tags/tag4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52.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15.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image" Target="../media/image27.png"/><Relationship Id="rId3" Type="http://schemas.openxmlformats.org/officeDocument/2006/relationships/tags" Target="../tags/tag54.xml"/><Relationship Id="rId2" Type="http://schemas.openxmlformats.org/officeDocument/2006/relationships/image" Target="../media/image26.png"/><Relationship Id="rId1" Type="http://schemas.openxmlformats.org/officeDocument/2006/relationships/tags" Target="../tags/tag53.xml"/></Relationships>
</file>

<file path=ppt/slides/_rels/slide17.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image" Target="../media/image29.png"/><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image" Target="../media/image28.png"/><Relationship Id="rId3" Type="http://schemas.openxmlformats.org/officeDocument/2006/relationships/tags" Target="../tags/tag58.xml"/><Relationship Id="rId2" Type="http://schemas.openxmlformats.org/officeDocument/2006/relationships/image" Target="../media/image18.png"/><Relationship Id="rId12" Type="http://schemas.openxmlformats.org/officeDocument/2006/relationships/notesSlide" Target="../notesSlides/notesSlide17.xml"/><Relationship Id="rId11" Type="http://schemas.openxmlformats.org/officeDocument/2006/relationships/slideLayout" Target="../slideLayouts/slideLayout15.xml"/><Relationship Id="rId10" Type="http://schemas.openxmlformats.org/officeDocument/2006/relationships/image" Target="../media/image30.png"/><Relationship Id="rId1" Type="http://schemas.openxmlformats.org/officeDocument/2006/relationships/tags" Target="../tags/tag57.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5.xml"/><Relationship Id="rId4" Type="http://schemas.openxmlformats.org/officeDocument/2006/relationships/image" Target="../media/image31.png"/><Relationship Id="rId3" Type="http://schemas.openxmlformats.org/officeDocument/2006/relationships/tags" Target="../tags/tag64.xml"/><Relationship Id="rId2" Type="http://schemas.openxmlformats.org/officeDocument/2006/relationships/image" Target="../media/image18.png"/><Relationship Id="rId1" Type="http://schemas.openxmlformats.org/officeDocument/2006/relationships/tags" Target="../tags/tag63.xml"/></Relationships>
</file>

<file path=ppt/slides/_rels/slide19.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image" Target="../media/image33.png"/><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image" Target="../media/image18.png"/><Relationship Id="rId37" Type="http://schemas.openxmlformats.org/officeDocument/2006/relationships/notesSlide" Target="../notesSlides/notesSlide19.xml"/><Relationship Id="rId36" Type="http://schemas.openxmlformats.org/officeDocument/2006/relationships/slideLayout" Target="../slideLayouts/slideLayout15.xml"/><Relationship Id="rId35" Type="http://schemas.openxmlformats.org/officeDocument/2006/relationships/tags" Target="../tags/tag83.xml"/><Relationship Id="rId34" Type="http://schemas.openxmlformats.org/officeDocument/2006/relationships/image" Target="../media/image46.png"/><Relationship Id="rId33" Type="http://schemas.openxmlformats.org/officeDocument/2006/relationships/tags" Target="../tags/tag82.xml"/><Relationship Id="rId32" Type="http://schemas.openxmlformats.org/officeDocument/2006/relationships/image" Target="../media/image45.png"/><Relationship Id="rId31" Type="http://schemas.openxmlformats.org/officeDocument/2006/relationships/tags" Target="../tags/tag81.xml"/><Relationship Id="rId30" Type="http://schemas.openxmlformats.org/officeDocument/2006/relationships/image" Target="../media/image44.png"/><Relationship Id="rId3" Type="http://schemas.openxmlformats.org/officeDocument/2006/relationships/tags" Target="../tags/tag66.xml"/><Relationship Id="rId29" Type="http://schemas.openxmlformats.org/officeDocument/2006/relationships/tags" Target="../tags/tag80.xml"/><Relationship Id="rId28" Type="http://schemas.openxmlformats.org/officeDocument/2006/relationships/image" Target="../media/image43.png"/><Relationship Id="rId27" Type="http://schemas.openxmlformats.org/officeDocument/2006/relationships/tags" Target="../tags/tag79.xml"/><Relationship Id="rId26" Type="http://schemas.openxmlformats.org/officeDocument/2006/relationships/image" Target="../media/image42.png"/><Relationship Id="rId25" Type="http://schemas.openxmlformats.org/officeDocument/2006/relationships/tags" Target="../tags/tag78.xml"/><Relationship Id="rId24" Type="http://schemas.openxmlformats.org/officeDocument/2006/relationships/image" Target="../media/image41.png"/><Relationship Id="rId23" Type="http://schemas.openxmlformats.org/officeDocument/2006/relationships/tags" Target="../tags/tag77.xml"/><Relationship Id="rId22" Type="http://schemas.openxmlformats.org/officeDocument/2006/relationships/image" Target="../media/image40.png"/><Relationship Id="rId21" Type="http://schemas.openxmlformats.org/officeDocument/2006/relationships/tags" Target="../tags/tag76.xml"/><Relationship Id="rId20" Type="http://schemas.openxmlformats.org/officeDocument/2006/relationships/image" Target="../media/image39.png"/><Relationship Id="rId2" Type="http://schemas.openxmlformats.org/officeDocument/2006/relationships/image" Target="../media/image32.png"/><Relationship Id="rId19" Type="http://schemas.openxmlformats.org/officeDocument/2006/relationships/tags" Target="../tags/tag75.xml"/><Relationship Id="rId18" Type="http://schemas.openxmlformats.org/officeDocument/2006/relationships/image" Target="../media/image38.png"/><Relationship Id="rId17" Type="http://schemas.openxmlformats.org/officeDocument/2006/relationships/tags" Target="../tags/tag74.xml"/><Relationship Id="rId16" Type="http://schemas.openxmlformats.org/officeDocument/2006/relationships/image" Target="../media/image37.png"/><Relationship Id="rId15" Type="http://schemas.openxmlformats.org/officeDocument/2006/relationships/tags" Target="../tags/tag73.xml"/><Relationship Id="rId14" Type="http://schemas.openxmlformats.org/officeDocument/2006/relationships/image" Target="../media/image36.png"/><Relationship Id="rId13" Type="http://schemas.openxmlformats.org/officeDocument/2006/relationships/tags" Target="../tags/tag72.xml"/><Relationship Id="rId12" Type="http://schemas.openxmlformats.org/officeDocument/2006/relationships/image" Target="../media/image35.png"/><Relationship Id="rId11" Type="http://schemas.openxmlformats.org/officeDocument/2006/relationships/tags" Target="../tags/tag71.xml"/><Relationship Id="rId10" Type="http://schemas.openxmlformats.org/officeDocument/2006/relationships/image" Target="../media/image34.png"/><Relationship Id="rId1" Type="http://schemas.openxmlformats.org/officeDocument/2006/relationships/tags" Target="../tags/tag65.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5.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18.png"/><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84.xml"/></Relationships>
</file>

<file path=ppt/slides/_rels/slide21.xml.rels><?xml version="1.0" encoding="UTF-8" standalone="yes"?>
<Relationships xmlns="http://schemas.openxmlformats.org/package/2006/relationships"><Relationship Id="rId9" Type="http://schemas.openxmlformats.org/officeDocument/2006/relationships/hyperlink" Target="https://coinmarketcap.com/currencies/safepal/" TargetMode="External"/><Relationship Id="rId8" Type="http://schemas.openxmlformats.org/officeDocument/2006/relationships/hyperlink" Target="https://www.binance.com/en/support/announcement/3a599775d4474e299c3aed3455e12478/" TargetMode="External"/><Relationship Id="rId7" Type="http://schemas.openxmlformats.org/officeDocument/2006/relationships/hyperlink" Target="https://etherscan.io/token/0x12e2b8033420270db2f3b328e32370cb5b2ca134" TargetMode="External"/><Relationship Id="rId6" Type="http://schemas.openxmlformats.org/officeDocument/2006/relationships/hyperlink" Target="https://blog.safepal.com/greater-cross-chain-" TargetMode="External"/><Relationship Id="rId5" Type="http://schemas.openxmlformats.org/officeDocument/2006/relationships/hyperlink" Target="https://bscscan.com/token/0xd41fdb03ba84762dd66a0af1a6c8540ff1ba5dfb" TargetMode="Externa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image" Target="../media/image18.png"/><Relationship Id="rId14" Type="http://schemas.openxmlformats.org/officeDocument/2006/relationships/notesSlide" Target="../notesSlides/notesSlide21.xml"/><Relationship Id="rId13" Type="http://schemas.openxmlformats.org/officeDocument/2006/relationships/slideLayout" Target="../slideLayouts/slideLayout15.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hyperlink" Target="https://pay.binance.com/en/merchant-stores?tab=featured" TargetMode="External"/><Relationship Id="rId1" Type="http://schemas.openxmlformats.org/officeDocument/2006/relationships/tags" Target="../tags/tag85.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5.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image" Target="../media/image18.png"/><Relationship Id="rId1" Type="http://schemas.openxmlformats.org/officeDocument/2006/relationships/tags" Target="../tags/tag90.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5.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image" Target="../media/image18.png"/><Relationship Id="rId1" Type="http://schemas.openxmlformats.org/officeDocument/2006/relationships/tags" Target="../tags/tag93.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5.xml"/><Relationship Id="rId3" Type="http://schemas.openxmlformats.org/officeDocument/2006/relationships/tags" Target="../tags/tag97.xml"/><Relationship Id="rId2" Type="http://schemas.openxmlformats.org/officeDocument/2006/relationships/image" Target="../media/image18.png"/><Relationship Id="rId1" Type="http://schemas.openxmlformats.org/officeDocument/2006/relationships/tags" Target="../tags/tag9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98.xml"/></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26.xml"/><Relationship Id="rId8" Type="http://schemas.openxmlformats.org/officeDocument/2006/relationships/slideLayout" Target="../slideLayouts/slideLayout15.xml"/><Relationship Id="rId7" Type="http://schemas.openxmlformats.org/officeDocument/2006/relationships/tags" Target="../tags/tag102.xml"/><Relationship Id="rId6" Type="http://schemas.openxmlformats.org/officeDocument/2006/relationships/image" Target="../media/image21.png"/><Relationship Id="rId5" Type="http://schemas.openxmlformats.org/officeDocument/2006/relationships/tags" Target="../tags/tag101.xml"/><Relationship Id="rId4" Type="http://schemas.openxmlformats.org/officeDocument/2006/relationships/image" Target="../media/image47.png"/><Relationship Id="rId3" Type="http://schemas.openxmlformats.org/officeDocument/2006/relationships/tags" Target="../tags/tag100.xml"/><Relationship Id="rId2" Type="http://schemas.openxmlformats.org/officeDocument/2006/relationships/image" Target="../media/image18.png"/><Relationship Id="rId1" Type="http://schemas.openxmlformats.org/officeDocument/2006/relationships/tags" Target="../tags/tag99.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5.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image" Target="../media/image18.png"/><Relationship Id="rId3" Type="http://schemas.openxmlformats.org/officeDocument/2006/relationships/tags" Target="../tags/tag13.xml"/><Relationship Id="rId2" Type="http://schemas.openxmlformats.org/officeDocument/2006/relationships/image" Target="../media/image19.png"/><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5.xml"/><Relationship Id="rId3" Type="http://schemas.openxmlformats.org/officeDocument/2006/relationships/tags" Target="../tags/tag17.xml"/><Relationship Id="rId2" Type="http://schemas.openxmlformats.org/officeDocument/2006/relationships/image" Target="../media/image18.png"/><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5.xml"/><Relationship Id="rId3" Type="http://schemas.openxmlformats.org/officeDocument/2006/relationships/tags" Target="../tags/tag19.xml"/><Relationship Id="rId2" Type="http://schemas.openxmlformats.org/officeDocument/2006/relationships/image" Target="../media/image18.png"/><Relationship Id="rId1" Type="http://schemas.openxmlformats.org/officeDocument/2006/relationships/tags" Target="../tags/tag18.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5.xml"/><Relationship Id="rId3" Type="http://schemas.openxmlformats.org/officeDocument/2006/relationships/tags" Target="../tags/tag21.xml"/><Relationship Id="rId2" Type="http://schemas.openxmlformats.org/officeDocument/2006/relationships/image" Target="../media/image18.png"/><Relationship Id="rId1" Type="http://schemas.openxmlformats.org/officeDocument/2006/relationships/tags" Target="../tags/tag20.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5.xml"/><Relationship Id="rId3" Type="http://schemas.openxmlformats.org/officeDocument/2006/relationships/tags" Target="../tags/tag23.xml"/><Relationship Id="rId2" Type="http://schemas.openxmlformats.org/officeDocument/2006/relationships/image" Target="../media/image18.png"/><Relationship Id="rId1" Type="http://schemas.openxmlformats.org/officeDocument/2006/relationships/tags" Target="../tags/tag22.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5.xml"/><Relationship Id="rId3" Type="http://schemas.openxmlformats.org/officeDocument/2006/relationships/tags" Target="../tags/tag25.xml"/><Relationship Id="rId2" Type="http://schemas.openxmlformats.org/officeDocument/2006/relationships/image" Target="../media/image18.png"/><Relationship Id="rId1" Type="http://schemas.openxmlformats.org/officeDocument/2006/relationships/tags" Target="../tags/tag24.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image" Target="../media/image21.png"/><Relationship Id="rId5" Type="http://schemas.openxmlformats.org/officeDocument/2006/relationships/tags" Target="../tags/tag28.xml"/><Relationship Id="rId4" Type="http://schemas.openxmlformats.org/officeDocument/2006/relationships/image" Target="../media/image20.png"/><Relationship Id="rId3" Type="http://schemas.openxmlformats.org/officeDocument/2006/relationships/tags" Target="../tags/tag27.xml"/><Relationship Id="rId2" Type="http://schemas.openxmlformats.org/officeDocument/2006/relationships/image" Target="../media/image18.png"/><Relationship Id="rId10" Type="http://schemas.openxmlformats.org/officeDocument/2006/relationships/notesSlide" Target="../notesSlides/notesSlide9.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3" name="picture 8"/>
          <p:cNvPicPr>
            <a:picLocks noChangeAspect="1"/>
          </p:cNvPicPr>
          <p:nvPr>
            <p:custDataLst>
              <p:tags r:id="rId1"/>
            </p:custDataLst>
          </p:nvPr>
        </p:nvPicPr>
        <p:blipFill>
          <a:blip r:embed="rId2"/>
          <a:stretch>
            <a:fillRect/>
          </a:stretch>
        </p:blipFill>
        <p:spPr>
          <a:xfrm rot="21600000">
            <a:off x="628650" y="2213991"/>
            <a:ext cx="1603247" cy="356615"/>
          </a:xfrm>
          <a:prstGeom prst="rect">
            <a:avLst/>
          </a:prstGeom>
        </p:spPr>
      </p:pic>
      <p:pic>
        <p:nvPicPr>
          <p:cNvPr id="16" name="picture 4"/>
          <p:cNvPicPr>
            <a:picLocks noChangeAspect="1"/>
          </p:cNvPicPr>
          <p:nvPr>
            <p:custDataLst>
              <p:tags r:id="rId3"/>
            </p:custDataLst>
          </p:nvPr>
        </p:nvPicPr>
        <p:blipFill>
          <a:blip r:embed="rId4"/>
          <a:stretch>
            <a:fillRect/>
          </a:stretch>
        </p:blipFill>
        <p:spPr>
          <a:xfrm rot="21600000">
            <a:off x="4718622" y="1424409"/>
            <a:ext cx="3889545" cy="2965975"/>
          </a:xfrm>
          <a:prstGeom prst="rect">
            <a:avLst/>
          </a:prstGeom>
        </p:spPr>
      </p:pic>
      <p:sp>
        <p:nvSpPr>
          <p:cNvPr id="6" name="textbox 6"/>
          <p:cNvSpPr/>
          <p:nvPr>
            <p:custDataLst>
              <p:tags r:id="rId5"/>
            </p:custDataLst>
          </p:nvPr>
        </p:nvSpPr>
        <p:spPr>
          <a:xfrm>
            <a:off x="566013" y="2767570"/>
            <a:ext cx="3928109" cy="783590"/>
          </a:xfrm>
          <a:prstGeom prst="rect">
            <a:avLst/>
          </a:prstGeom>
        </p:spPr>
        <p:txBody>
          <a:bodyPr vert="horz" wrap="square" lIns="0" tIns="0" rIns="0" bIns="0"/>
          <a:p>
            <a:pPr algn="l" rtl="0" eaLnBrk="0">
              <a:lnSpc>
                <a:spcPct val="73000"/>
              </a:lnSpc>
            </a:pPr>
            <a:endParaRPr lang="en-US" altLang="en-US" sz="100" dirty="0"/>
          </a:p>
          <a:p>
            <a:pPr marL="26035" algn="l" rtl="0" eaLnBrk="0">
              <a:lnSpc>
                <a:spcPct val="87000"/>
              </a:lnSpc>
            </a:pPr>
            <a:r>
              <a:rPr sz="3900" b="1" kern="0" spc="40" dirty="0">
                <a:solidFill>
                  <a:srgbClr val="79EFBD">
                    <a:alpha val="100000"/>
                  </a:srgbClr>
                </a:solidFill>
                <a:latin typeface="Alibaba Sans Thai" panose="020B0503020203040204" charset="-122"/>
                <a:ea typeface="Alibaba Sans Thai" panose="020B0503020203040204" charset="-122"/>
                <a:cs typeface="Alibaba Sans" panose="020B0503020203040204"/>
              </a:rPr>
              <a:t>SFP Whitep</a:t>
            </a:r>
            <a:r>
              <a:rPr sz="3900" b="1" kern="0" spc="30" dirty="0">
                <a:solidFill>
                  <a:srgbClr val="79EFBD">
                    <a:alpha val="100000"/>
                  </a:srgbClr>
                </a:solidFill>
                <a:latin typeface="Alibaba Sans Thai" panose="020B0503020203040204" charset="-122"/>
                <a:ea typeface="Alibaba Sans Thai" panose="020B0503020203040204" charset="-122"/>
                <a:cs typeface="Alibaba Sans" panose="020B0503020203040204"/>
              </a:rPr>
              <a:t>aper</a:t>
            </a:r>
            <a:endParaRPr lang="en-US" altLang="en-US" sz="3900" dirty="0"/>
          </a:p>
          <a:p>
            <a:pPr algn="l" rtl="0" eaLnBrk="0">
              <a:lnSpc>
                <a:spcPct val="116000"/>
              </a:lnSpc>
            </a:pPr>
            <a:endParaRPr lang="en-US" altLang="en-US" sz="500" dirty="0"/>
          </a:p>
          <a:p>
            <a:pPr marL="12700" algn="l" rtl="0" eaLnBrk="0">
              <a:lnSpc>
                <a:spcPct val="84000"/>
              </a:lnSpc>
              <a:spcBef>
                <a:spcPts val="5"/>
              </a:spcBef>
            </a:pPr>
            <a:r>
              <a:rPr lang="de-DE" sz="1200" kern="0" spc="0" dirty="0">
                <a:solidFill>
                  <a:srgbClr val="79EFBD">
                    <a:alpha val="100000"/>
                  </a:srgbClr>
                </a:solidFill>
                <a:latin typeface="Alibaba Sans" panose="020B0503020203040204"/>
                <a:ea typeface="Alibaba Sans" panose="020B0503020203040204"/>
                <a:cs typeface="Alibaba Sans" panose="020B0503020203040204"/>
              </a:rPr>
              <a:t>Aktualisiert</a:t>
            </a:r>
            <a:r>
              <a:rPr sz="1200" kern="0" spc="0" dirty="0">
                <a:solidFill>
                  <a:srgbClr val="79EFBD">
                    <a:alpha val="100000"/>
                  </a:srgbClr>
                </a:solidFill>
                <a:latin typeface="Alibaba Sans" panose="020B0503020203040204"/>
                <a:ea typeface="Alibaba Sans" panose="020B0503020203040204"/>
                <a:cs typeface="Alibaba Sans" panose="020B0503020203040204"/>
              </a:rPr>
              <a:t> </a:t>
            </a:r>
            <a:r>
              <a:rPr lang="de-DE" sz="1200" kern="0" spc="0" dirty="0">
                <a:solidFill>
                  <a:srgbClr val="79EFBD">
                    <a:alpha val="100000"/>
                  </a:srgbClr>
                </a:solidFill>
                <a:latin typeface="Alibaba Sans" panose="020B0503020203040204"/>
                <a:ea typeface="Alibaba Sans" panose="020B0503020203040204"/>
                <a:cs typeface="Alibaba Sans" panose="020B0503020203040204"/>
              </a:rPr>
              <a:t>bis </a:t>
            </a:r>
            <a:r>
              <a:rPr sz="1200" kern="0" spc="0" dirty="0">
                <a:solidFill>
                  <a:srgbClr val="79EFBD">
                    <a:alpha val="100000"/>
                  </a:srgbClr>
                </a:solidFill>
                <a:latin typeface="Alibaba Sans" panose="020B0503020203040204"/>
                <a:ea typeface="Alibaba Sans" panose="020B0503020203040204"/>
                <a:cs typeface="Alibaba Sans" panose="020B0503020203040204"/>
              </a:rPr>
              <a:t>Jul</a:t>
            </a:r>
            <a:r>
              <a:rPr lang="de-DE" sz="1200" kern="0" spc="-10" dirty="0">
                <a:solidFill>
                  <a:srgbClr val="79EFBD">
                    <a:alpha val="100000"/>
                  </a:srgbClr>
                </a:solidFill>
                <a:latin typeface="Alibaba Sans" panose="020B0503020203040204"/>
                <a:ea typeface="Alibaba Sans" panose="020B0503020203040204"/>
                <a:cs typeface="Alibaba Sans" panose="020B0503020203040204"/>
              </a:rPr>
              <a:t>i</a:t>
            </a:r>
            <a:r>
              <a:rPr sz="1200" kern="0" spc="-10" dirty="0">
                <a:solidFill>
                  <a:srgbClr val="79EFBD">
                    <a:alpha val="100000"/>
                  </a:srgbClr>
                </a:solidFill>
                <a:latin typeface="Alibaba Sans" panose="020B0503020203040204"/>
                <a:ea typeface="Alibaba Sans" panose="020B0503020203040204"/>
                <a:cs typeface="Alibaba Sans" panose="020B0503020203040204"/>
              </a:rPr>
              <a:t> 2023</a:t>
            </a:r>
            <a:endParaRPr lang="en-US" alt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70" name="textbox 70"/>
          <p:cNvSpPr/>
          <p:nvPr>
            <p:custDataLst>
              <p:tags r:id="rId3"/>
            </p:custDataLst>
          </p:nvPr>
        </p:nvSpPr>
        <p:spPr>
          <a:xfrm>
            <a:off x="400227" y="1278890"/>
            <a:ext cx="4840604" cy="2590164"/>
          </a:xfrm>
          <a:prstGeom prst="rect">
            <a:avLst/>
          </a:prstGeom>
        </p:spPr>
        <p:txBody>
          <a:bodyPr vert="horz" wrap="square" lIns="0" tIns="0" rIns="0" bIns="0"/>
          <a:p>
            <a:pPr algn="l" rtl="0" eaLnBrk="0">
              <a:lnSpc>
                <a:spcPct val="77000"/>
              </a:lnSpc>
            </a:pPr>
            <a:endParaRPr lang="de-DE" altLang="en-US" sz="100" dirty="0"/>
          </a:p>
          <a:p>
            <a:pPr indent="0" algn="l" rtl="0" eaLnBrk="0" fontAlgn="auto">
              <a:lnSpc>
                <a:spcPct val="120000"/>
              </a:lnSpc>
            </a:pPr>
            <a:r>
              <a:rPr lang="de-DE" sz="12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ist die einzige umfassende Krypto-Wallet-Plattform, die einzigartige und diversifizierte Vermögensverwaltungslösungen für Investoren anbietet, welche nach komfortablen und sicheren Wegen suchen, um Wohlstand zu ihren eigenen Bedingungen zu schaffen. </a:t>
            </a:r>
            <a:r>
              <a:rPr lang="de-DE"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Unser Hauptziel ist es, Anlegern finanzielle Möglichkeiten und Freiheit in der dezentralen Welt zu bieten.</a:t>
            </a:r>
            <a:endParaRPr lang="de-DE"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indent="0" algn="l" rtl="0" eaLnBrk="0" fontAlgn="auto">
              <a:lnSpc>
                <a:spcPct val="120000"/>
              </a:lnSpc>
            </a:pPr>
            <a:endParaRPr lang="de-DE"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indent="0" algn="l" rtl="0" eaLnBrk="0" fontAlgn="auto">
              <a:lnSpc>
                <a:spcPct val="120000"/>
              </a:lnSpc>
            </a:pPr>
            <a:r>
              <a:rPr lang="de-DE" sz="12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ist die erste Hardware-Wallet, in die </a:t>
            </a:r>
            <a:r>
              <a:rPr lang="de-DE" sz="12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Binance</a:t>
            </a:r>
            <a:r>
              <a:rPr lang="de-DE"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Labs investierte.Gegründet im Jahr 2018 von einem Team aus Sicherheits-, Data Science- und Hardware-Ingenieuren, ist </a:t>
            </a:r>
            <a:r>
              <a:rPr lang="de-DE" sz="12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in Bezug auf Umfang und Serviceangebot erheblich gewachsen. Bis heute bietet </a:t>
            </a:r>
            <a:r>
              <a:rPr lang="de-DE" sz="12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eine umfassende Palette von Hardware-, Mobile- und Extension-</a:t>
            </a:r>
            <a:r>
              <a:rPr lang="de-DE" sz="12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Wallets</a:t>
            </a:r>
            <a:r>
              <a:rPr lang="de-DE"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für die breite Masse an.</a:t>
            </a:r>
            <a:endParaRPr lang="de-DE" altLang="en-US" sz="1200" dirty="0">
              <a:latin typeface="Alibaba Sans Thai" panose="020B0503020203040204" charset="-122"/>
              <a:ea typeface="Alibaba Sans Thai" panose="020B0503020203040204" charset="-122"/>
            </a:endParaRPr>
          </a:p>
        </p:txBody>
      </p:sp>
      <p:sp>
        <p:nvSpPr>
          <p:cNvPr id="74" name="textbox 74"/>
          <p:cNvSpPr/>
          <p:nvPr>
            <p:custDataLst>
              <p:tags r:id="rId4"/>
            </p:custDataLst>
          </p:nvPr>
        </p:nvSpPr>
        <p:spPr>
          <a:xfrm>
            <a:off x="389890" y="509617"/>
            <a:ext cx="2092960" cy="443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de-DE" sz="2400" kern="0" spc="7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Über </a:t>
            </a:r>
            <a:r>
              <a:rPr sz="2400" kern="0" spc="70" dirty="0" err="1">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SafePal</a:t>
            </a:r>
            <a:endParaRPr lang="en-US" altLang="en-US" sz="2400" dirty="0">
              <a:latin typeface="Alibaba Sans Thai" panose="020B0503020203040204" charset="-122"/>
              <a:ea typeface="Alibaba Sans Thai" panose="020B0503020203040204" charset="-122"/>
            </a:endParaRPr>
          </a:p>
        </p:txBody>
      </p:sp>
      <p:pic>
        <p:nvPicPr>
          <p:cNvPr id="72" name="picture 72"/>
          <p:cNvPicPr>
            <a:picLocks noChangeAspect="1"/>
          </p:cNvPicPr>
          <p:nvPr>
            <p:custDataLst>
              <p:tags r:id="rId5"/>
            </p:custDataLst>
          </p:nvPr>
        </p:nvPicPr>
        <p:blipFill>
          <a:blip r:embed="rId6"/>
          <a:stretch>
            <a:fillRect/>
          </a:stretch>
        </p:blipFill>
        <p:spPr>
          <a:xfrm rot="21600000">
            <a:off x="5404103" y="1228978"/>
            <a:ext cx="3204972" cy="290474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47" name="Shape 147"/>
        <p:cNvGrpSpPr/>
        <p:nvPr/>
      </p:nvGrpSpPr>
      <p:grpSpPr>
        <a:xfrm>
          <a:off x="0" y="0"/>
          <a:ext cx="0" cy="0"/>
          <a:chOff x="0" y="0"/>
          <a:chExt cx="0" cy="0"/>
        </a:xfrm>
      </p:grpSpPr>
      <p:sp>
        <p:nvSpPr>
          <p:cNvPr id="80" name="textbox 80"/>
          <p:cNvSpPr/>
          <p:nvPr>
            <p:custDataLst>
              <p:tags r:id="rId1"/>
            </p:custDataLst>
          </p:nvPr>
        </p:nvSpPr>
        <p:spPr>
          <a:xfrm>
            <a:off x="464185" y="1760855"/>
            <a:ext cx="8016240" cy="1134745"/>
          </a:xfrm>
          <a:prstGeom prst="rect">
            <a:avLst/>
          </a:prstGeom>
        </p:spPr>
        <p:txBody>
          <a:bodyPr vert="horz" wrap="square" lIns="0" tIns="0" rIns="0" bIns="0" anchor="ctr" anchorCtr="0"/>
          <a:p>
            <a:pPr algn="l" rtl="0" eaLnBrk="0">
              <a:lnSpc>
                <a:spcPct val="83000"/>
              </a:lnSpc>
            </a:pPr>
            <a:endParaRPr lang="en-US" altLang="en-US" sz="100" dirty="0"/>
          </a:p>
          <a:p>
            <a:pPr marL="12700" algn="ctr" rtl="0" eaLnBrk="0">
              <a:lnSpc>
                <a:spcPts val="4745"/>
              </a:lnSpc>
            </a:pPr>
            <a:r>
              <a:rPr lang="de-DE" sz="3200" kern="0" spc="60" dirty="0">
                <a:ln w="13075" cap="flat" cmpd="sng">
                  <a:solidFill>
                    <a:srgbClr val="0D0B33">
                      <a:alpha val="100000"/>
                    </a:srgbClr>
                  </a:solidFill>
                  <a:prstDash val="solid"/>
                  <a:bevel/>
                </a:ln>
                <a:solidFill>
                  <a:srgbClr val="0D0B33">
                    <a:alpha val="100000"/>
                  </a:srgbClr>
                </a:solidFill>
                <a:latin typeface="Alibaba Sans Thai" panose="020B0503020203040204" charset="-122"/>
                <a:ea typeface="Alibaba Sans Thai" panose="020B0503020203040204" charset="-122"/>
                <a:cs typeface="Arial" panose="020B0604020202020204"/>
              </a:rPr>
              <a:t>Sicherheit: Ruhig schlafen mit </a:t>
            </a:r>
            <a:r>
              <a:rPr lang="de-DE" sz="3200" kern="0" spc="60" dirty="0" err="1">
                <a:ln w="13075" cap="flat" cmpd="sng">
                  <a:solidFill>
                    <a:srgbClr val="0D0B33">
                      <a:alpha val="100000"/>
                    </a:srgbClr>
                  </a:solidFill>
                  <a:prstDash val="solid"/>
                  <a:bevel/>
                </a:ln>
                <a:solidFill>
                  <a:srgbClr val="0D0B33">
                    <a:alpha val="100000"/>
                  </a:srgbClr>
                </a:solidFill>
                <a:latin typeface="Alibaba Sans Thai" panose="020B0503020203040204" charset="-122"/>
                <a:ea typeface="Alibaba Sans Thai" panose="020B0503020203040204" charset="-122"/>
                <a:cs typeface="Arial" panose="020B0604020202020204"/>
              </a:rPr>
              <a:t>SafePal</a:t>
            </a:r>
            <a:endParaRPr lang="en-US" altLang="en-US" sz="3500"/>
          </a:p>
          <a:p>
            <a:pPr algn="l" rtl="0" eaLnBrk="0">
              <a:lnSpc>
                <a:spcPct val="106000"/>
              </a:lnSpc>
            </a:pPr>
            <a:endParaRPr lang="en-US" altLang="en-US" sz="500"/>
          </a:p>
          <a:p>
            <a:pPr marL="78740" algn="ctr" rtl="0" eaLnBrk="0">
              <a:lnSpc>
                <a:spcPts val="1310"/>
              </a:lnSpc>
              <a:spcBef>
                <a:spcPts val="0"/>
              </a:spcBef>
            </a:pPr>
            <a:r>
              <a:rPr lang="de-DE" sz="900" kern="0" spc="70" dirty="0" err="1">
                <a:solidFill>
                  <a:srgbClr val="0D0B33">
                    <a:alpha val="100000"/>
                  </a:srgbClr>
                </a:solidFill>
                <a:latin typeface="Alibaba Sans Thai" panose="020B0503020203040204" charset="-122"/>
                <a:ea typeface="Alibaba Sans Thai" panose="020B0503020203040204" charset="-122"/>
                <a:cs typeface="Arial" panose="020B0604020202020204"/>
              </a:rPr>
              <a:t>SafePal</a:t>
            </a:r>
            <a:r>
              <a:rPr lang="de-DE" sz="900" kern="0" spc="70" dirty="0">
                <a:solidFill>
                  <a:srgbClr val="0D0B33">
                    <a:alpha val="100000"/>
                  </a:srgbClr>
                </a:solidFill>
                <a:latin typeface="Alibaba Sans Thai" panose="020B0503020203040204" charset="-122"/>
                <a:ea typeface="Alibaba Sans Thai" panose="020B0503020203040204" charset="-122"/>
                <a:cs typeface="Arial" panose="020B0604020202020204"/>
              </a:rPr>
              <a:t> bietet eine umfassende Palette an sicheren und benutzerfreundlichen dezentralen Wallet-Lösungen zum Schutz Ihrer Private Keys</a:t>
            </a:r>
            <a:r>
              <a:rPr lang="de-DE" sz="900" kern="0" spc="70" dirty="0">
                <a:solidFill>
                  <a:srgbClr val="0D0B33">
                    <a:alpha val="100000"/>
                  </a:srgbClr>
                </a:solidFill>
                <a:latin typeface="Arial" panose="020B0604020202020204"/>
                <a:ea typeface="Arial" panose="020B0604020202020204"/>
                <a:cs typeface="Arial" panose="020B0604020202020204"/>
              </a:rPr>
              <a:t>.</a:t>
            </a:r>
            <a:endParaRPr lang="en-US" alt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86" name="textbox 86"/>
          <p:cNvSpPr/>
          <p:nvPr>
            <p:custDataLst>
              <p:tags r:id="rId3"/>
            </p:custDataLst>
          </p:nvPr>
        </p:nvSpPr>
        <p:spPr>
          <a:xfrm>
            <a:off x="539216" y="1481124"/>
            <a:ext cx="5285104" cy="2533014"/>
          </a:xfrm>
          <a:prstGeom prst="rect">
            <a:avLst/>
          </a:prstGeom>
        </p:spPr>
        <p:txBody>
          <a:bodyPr vert="horz" wrap="square" lIns="0" tIns="0" rIns="0" bIns="0"/>
          <a:p>
            <a:pPr algn="l" rtl="0" eaLnBrk="0">
              <a:lnSpc>
                <a:spcPct val="92000"/>
              </a:lnSpc>
            </a:pPr>
            <a:endParaRPr lang="en-US" altLang="en-US" sz="100" dirty="0"/>
          </a:p>
          <a:p>
            <a:pPr marL="12700" indent="3175" algn="l" rtl="0" eaLnBrk="0" fontAlgn="auto">
              <a:lnSpc>
                <a:spcPct val="12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de-DE"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100% Air-</a:t>
            </a:r>
            <a:r>
              <a:rPr lang="de-DE" sz="12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Gapped</a:t>
            </a:r>
            <a:r>
              <a:rPr lang="de-DE"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und Offline, ohne Bluetooth, WiFi, NFC oder andere Funkfrequenzen, damit Ihr privater Schlüssel offline und sicher bleibt</a:t>
            </a:r>
            <a:endParaRPr lang="de-DE"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12700" indent="3175" algn="l" rtl="0" eaLnBrk="0" fontAlgn="auto">
              <a:lnSpc>
                <a:spcPct val="12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de-DE"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Mobilfreundlich, verwalten Sie Kryptowährungen jederzeit und überall, ohne Laptop oder USB-Kabel</a:t>
            </a:r>
            <a:endParaRPr lang="de-DE"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12700" indent="3175" algn="l" rtl="0" eaLnBrk="0" fontAlgn="auto">
              <a:lnSpc>
                <a:spcPct val="12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1.3</a:t>
            </a:r>
            <a:r>
              <a:rPr sz="1200" kern="0" spc="-2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t>
            </a:r>
            <a:r>
              <a:rPr lang="de-DE"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hochauflösender IPS-Bildschirm zur Anzeige aller Transaktionsdetails</a:t>
            </a:r>
            <a:endParaRPr lang="de-DE"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12700" indent="3175" algn="l" rtl="0" eaLnBrk="0" fontAlgn="auto">
              <a:lnSpc>
                <a:spcPct val="12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de-DE"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Handliches D-Pad zum bequemen Navigieren, ideal für Krypto-Anfänger</a:t>
            </a:r>
            <a:endParaRPr lang="de-DE"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12700" indent="3175" algn="l" rtl="0" eaLnBrk="0" fontAlgn="auto">
              <a:lnSpc>
                <a:spcPct val="12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de-DE"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Unterstützt</a:t>
            </a:r>
            <a:r>
              <a:rPr sz="1200" kern="0" spc="11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4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15</a:t>
            </a:r>
            <a:r>
              <a:rPr sz="1200" kern="0" spc="11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lang="de-DE"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Sprachen</a:t>
            </a:r>
            <a:r>
              <a:rPr lang="de-DE" sz="1200" kern="0" spc="6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und </a:t>
            </a:r>
            <a:r>
              <a:rPr sz="1200" kern="0" spc="-5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100+</a:t>
            </a:r>
            <a:r>
              <a:rPr sz="1200" kern="0" spc="6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lang="de-DE" sz="1200" kern="0" spc="-5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C</a:t>
            </a:r>
            <a:r>
              <a:rPr sz="1200" kern="0" spc="-5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hains</a:t>
            </a:r>
            <a:endParaRPr sz="1200" kern="0" spc="-5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12700" indent="3175" algn="l" rtl="0" eaLnBrk="0" fontAlgn="auto">
              <a:lnSpc>
                <a:spcPct val="12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de-DE" sz="1200" kern="0" spc="6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Das Wettbewerbsfähigste Preisangebot in dieser Nische </a:t>
            </a:r>
            <a:r>
              <a:rPr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t>
            </a:r>
            <a:r>
              <a:rPr sz="1200" kern="0" spc="-4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$49.99</a:t>
            </a:r>
            <a:r>
              <a:rPr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t>
            </a:r>
            <a:endParaRPr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12700" indent="3175" algn="l" rtl="0" eaLnBrk="0" fontAlgn="auto">
              <a:lnSpc>
                <a:spcPct val="12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de-DE"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Verkauft in </a:t>
            </a:r>
            <a:r>
              <a:rPr sz="1200" kern="0" spc="-4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196</a:t>
            </a:r>
            <a:r>
              <a:rPr lang="de-DE" sz="1200" kern="0" spc="6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lang="de-DE" sz="1200" kern="0" spc="7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Ländern und Regionen</a:t>
            </a:r>
            <a:endParaRPr lang="en-US" altLang="en-US" sz="1200" dirty="0">
              <a:latin typeface="Alibaba Sans Thai" panose="020B0503020203040204" charset="-122"/>
              <a:ea typeface="Alibaba Sans Thai" panose="020B0503020203040204" charset="-122"/>
              <a:cs typeface="Alibaba Sans Thai" panose="020B0503020203040204" charset="-122"/>
            </a:endParaRPr>
          </a:p>
          <a:p>
            <a:pPr algn="l" rtl="0" eaLnBrk="0" fontAlgn="auto">
              <a:lnSpc>
                <a:spcPct val="12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de-DE" sz="1200" kern="0" spc="17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Umfangreiches Händlernetzwerk in</a:t>
            </a:r>
            <a:r>
              <a:rPr sz="1200" kern="0" spc="8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4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30+</a:t>
            </a:r>
            <a:r>
              <a:rPr lang="de-DE" sz="1200" kern="0" spc="6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lang="de-DE"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Ländern</a:t>
            </a:r>
            <a:endParaRPr lang="en-US" altLang="en-US" sz="1200" dirty="0">
              <a:latin typeface="Alibaba Sans Thai" panose="020B0503020203040204" charset="-122"/>
              <a:ea typeface="Alibaba Sans Thai" panose="020B0503020203040204" charset="-122"/>
              <a:cs typeface="Alibaba Sans Thai" panose="020B0503020203040204" charset="-122"/>
            </a:endParaRPr>
          </a:p>
        </p:txBody>
      </p:sp>
      <p:pic>
        <p:nvPicPr>
          <p:cNvPr id="88" name="picture 88"/>
          <p:cNvPicPr>
            <a:picLocks noChangeAspect="1"/>
          </p:cNvPicPr>
          <p:nvPr>
            <p:custDataLst>
              <p:tags r:id="rId4"/>
            </p:custDataLst>
          </p:nvPr>
        </p:nvPicPr>
        <p:blipFill>
          <a:blip r:embed="rId5"/>
          <a:stretch>
            <a:fillRect/>
          </a:stretch>
        </p:blipFill>
        <p:spPr>
          <a:xfrm rot="21600000">
            <a:off x="6024371" y="1607820"/>
            <a:ext cx="2292095" cy="2375915"/>
          </a:xfrm>
          <a:prstGeom prst="rect">
            <a:avLst/>
          </a:prstGeom>
        </p:spPr>
      </p:pic>
      <p:grpSp>
        <p:nvGrpSpPr>
          <p:cNvPr id="2" name="group 2"/>
          <p:cNvGrpSpPr/>
          <p:nvPr/>
        </p:nvGrpSpPr>
        <p:grpSpPr>
          <a:xfrm rot="21600000">
            <a:off x="433553" y="275844"/>
            <a:ext cx="7420266" cy="660177"/>
            <a:chOff x="0" y="0"/>
            <a:chExt cx="6448485" cy="660177"/>
          </a:xfrm>
        </p:grpSpPr>
        <p:sp>
          <p:nvSpPr>
            <p:cNvPr id="90" name="rect"/>
            <p:cNvSpPr/>
            <p:nvPr>
              <p:custDataLst>
                <p:tags r:id="rId6"/>
              </p:custDataLst>
            </p:nvPr>
          </p:nvSpPr>
          <p:spPr>
            <a:xfrm>
              <a:off x="2292882" y="0"/>
              <a:ext cx="1245107" cy="571500"/>
            </a:xfrm>
            <a:prstGeom prst="rect">
              <a:avLst/>
            </a:prstGeom>
            <a:solidFill>
              <a:srgbClr val="0C0A32">
                <a:alpha val="100000"/>
              </a:srgbClr>
            </a:solidFill>
            <a:ln cap="flat">
              <a:noFill/>
              <a:prstDash val="solid"/>
              <a:miter lim="0"/>
            </a:ln>
          </p:spPr>
          <p:txBody>
            <a:bodyPr rtlCol="0"/>
            <a:p>
              <a:pPr algn="ctr"/>
              <a:endParaRPr lang="zh-CN" altLang="en-US"/>
            </a:p>
          </p:txBody>
        </p:sp>
        <p:sp>
          <p:nvSpPr>
            <p:cNvPr id="92" name="textbox 92"/>
            <p:cNvSpPr/>
            <p:nvPr>
              <p:custDataLst>
                <p:tags r:id="rId7"/>
              </p:custDataLst>
            </p:nvPr>
          </p:nvSpPr>
          <p:spPr>
            <a:xfrm>
              <a:off x="-12700" y="229849"/>
              <a:ext cx="6474459" cy="443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11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Hardware</a:t>
              </a:r>
              <a:r>
                <a:rPr lang="de-DE" sz="2400" kern="0" spc="11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a:t>
              </a:r>
              <a:r>
                <a:rPr sz="2400" kern="0" spc="11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Wallet</a:t>
              </a:r>
              <a:r>
                <a:rPr lang="de-DE" sz="2400" kern="0" spc="11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 </a:t>
              </a:r>
              <a:r>
                <a:rPr sz="2400" kern="0" spc="11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f</a:t>
              </a:r>
              <a:r>
                <a:rPr lang="de-DE" sz="2400" kern="0" spc="100" dirty="0" err="1">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ü</a:t>
              </a:r>
              <a:r>
                <a:rPr sz="2400" kern="0" spc="10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r</a:t>
              </a:r>
              <a:r>
                <a:rPr lang="de-DE" sz="2400" kern="0" spc="10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 extreme Sicherheit</a:t>
              </a:r>
              <a:endParaRPr lang="en-US" altLang="en-US" sz="2400" dirty="0">
                <a:latin typeface="Alibaba Sans Thai" panose="020B0503020203040204" charset="-122"/>
                <a:ea typeface="Alibaba Sans Thai" panose="020B0503020203040204" charset="-122"/>
              </a:endParaRPr>
            </a:p>
          </p:txBody>
        </p:sp>
      </p:grpSp>
      <p:sp>
        <p:nvSpPr>
          <p:cNvPr id="96" name="textbox 96"/>
          <p:cNvSpPr/>
          <p:nvPr>
            <p:custDataLst>
              <p:tags r:id="rId8"/>
            </p:custDataLst>
          </p:nvPr>
        </p:nvSpPr>
        <p:spPr>
          <a:xfrm>
            <a:off x="814070" y="4731385"/>
            <a:ext cx="2967355" cy="337185"/>
          </a:xfrm>
          <a:prstGeom prst="rect">
            <a:avLst/>
          </a:prstGeom>
        </p:spPr>
        <p:txBody>
          <a:bodyPr vert="horz" wrap="square" lIns="0" tIns="0" rIns="0" bIns="0"/>
          <a:p>
            <a:pPr algn="l" rtl="0" eaLnBrk="0">
              <a:lnSpc>
                <a:spcPct val="81000"/>
              </a:lnSpc>
            </a:pPr>
            <a:endParaRPr lang="en-US" altLang="en-US" sz="100" dirty="0"/>
          </a:p>
          <a:p>
            <a:pPr marL="12700" eaLnBrk="0">
              <a:lnSpc>
                <a:spcPct val="85000"/>
              </a:lnSpc>
            </a:pPr>
            <a:r>
              <a:rPr sz="800" kern="0" spc="-10" dirty="0">
                <a:solidFill>
                  <a:srgbClr val="FFFFFF">
                    <a:alpha val="100000"/>
                  </a:srgbClr>
                </a:solidFill>
                <a:latin typeface="Alibaba Sans" panose="020B0503020203040204"/>
                <a:ea typeface="Alibaba Sans" panose="020B0503020203040204"/>
                <a:cs typeface="Alibaba Sans" panose="020B0503020203040204"/>
              </a:rPr>
              <a:t>*</a:t>
            </a:r>
            <a:r>
              <a:rPr sz="800" kern="0" spc="6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de-DE"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Die Daten wurden zuletzt im April 2023 aktualisiert</a:t>
            </a:r>
            <a:endParaRPr lang="en-US" altLang="en-US" sz="800" dirty="0">
              <a:latin typeface="Alibaba Sans Thai" panose="020B0503020203040204" charset="-122"/>
              <a:ea typeface="Alibaba Sans Thai" panose="020B050302020304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104" name="picture 104"/>
          <p:cNvPicPr>
            <a:picLocks noChangeAspect="1"/>
          </p:cNvPicPr>
          <p:nvPr>
            <p:custDataLst>
              <p:tags r:id="rId3"/>
            </p:custDataLst>
          </p:nvPr>
        </p:nvPicPr>
        <p:blipFill>
          <a:blip r:embed="rId4"/>
          <a:stretch>
            <a:fillRect/>
          </a:stretch>
        </p:blipFill>
        <p:spPr>
          <a:xfrm rot="21600000">
            <a:off x="5387340" y="1126235"/>
            <a:ext cx="3086100" cy="3194304"/>
          </a:xfrm>
          <a:prstGeom prst="rect">
            <a:avLst/>
          </a:prstGeom>
        </p:spPr>
      </p:pic>
      <p:sp>
        <p:nvSpPr>
          <p:cNvPr id="106" name="textbox 106"/>
          <p:cNvSpPr/>
          <p:nvPr>
            <p:custDataLst>
              <p:tags r:id="rId5"/>
            </p:custDataLst>
          </p:nvPr>
        </p:nvSpPr>
        <p:spPr>
          <a:xfrm>
            <a:off x="509270" y="1538605"/>
            <a:ext cx="4878705" cy="1991995"/>
          </a:xfrm>
          <a:prstGeom prst="rect">
            <a:avLst/>
          </a:prstGeom>
        </p:spPr>
        <p:txBody>
          <a:bodyPr vert="horz" wrap="square" lIns="0" tIns="0" rIns="0" bIns="0"/>
          <a:p>
            <a:pPr algn="l" rtl="0" eaLnBrk="0">
              <a:lnSpc>
                <a:spcPct val="92000"/>
              </a:lnSpc>
            </a:pPr>
            <a:endParaRPr lang="en-US" altLang="en-US" sz="100" dirty="0"/>
          </a:p>
          <a:p>
            <a:pPr marL="18415" indent="3175" eaLnBrk="0" fontAlgn="auto">
              <a:lnSpc>
                <a:spcPct val="12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de-DE"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100% dezentral, wobei die privaten Schlüssel in der lokalen Umgebung des Mobiltelefons bleiben</a:t>
            </a:r>
            <a:endParaRPr lang="de-DE"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18415" indent="3175" eaLnBrk="0" fontAlgn="auto">
              <a:lnSpc>
                <a:spcPct val="12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de-DE"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Importieren oder Erstellen von </a:t>
            </a:r>
            <a:r>
              <a:rPr lang="de-DE" sz="12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Wallets</a:t>
            </a:r>
            <a:r>
              <a:rPr lang="de-DE"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über </a:t>
            </a:r>
            <a:r>
              <a:rPr lang="de-DE" sz="12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Mnemonic</a:t>
            </a:r>
            <a:r>
              <a:rPr lang="de-DE"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Phrase, private Schlüssel, </a:t>
            </a:r>
            <a:r>
              <a:rPr lang="de-DE" sz="12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Keystore</a:t>
            </a:r>
            <a:r>
              <a:rPr lang="de-DE"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und mehr</a:t>
            </a:r>
            <a:endParaRPr lang="de-DE"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18415" indent="3175" eaLnBrk="0" fontAlgn="auto">
              <a:lnSpc>
                <a:spcPct val="12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de-DE"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Die Einrichtung dauert nur eine Minute, ideal für Krypto-Anfänger</a:t>
            </a:r>
            <a:endParaRPr lang="de-DE"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18415" indent="3175" eaLnBrk="0" fontAlgn="auto">
              <a:lnSpc>
                <a:spcPct val="12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de-DE"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Verwaltung von Krypto-Vermögenswerten und Zugang zu unbegrenzten </a:t>
            </a:r>
            <a:r>
              <a:rPr lang="de-DE" sz="12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DApps</a:t>
            </a:r>
            <a:r>
              <a:rPr lang="de-DE"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auf Knopfdruck</a:t>
            </a:r>
            <a:endParaRPr lang="en-US" altLang="en-US" sz="1200" dirty="0">
              <a:latin typeface="Alibaba Sans Thai" panose="020B0503020203040204" charset="-122"/>
              <a:ea typeface="Alibaba Sans Thai" panose="020B0503020203040204" charset="-122"/>
              <a:cs typeface="Alibaba Sans Thai" panose="020B0503020203040204" charset="-122"/>
            </a:endParaRPr>
          </a:p>
          <a:p>
            <a:pPr algn="l" rtl="0" eaLnBrk="0" fontAlgn="auto">
              <a:lnSpc>
                <a:spcPct val="12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de-DE"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Unterstützt</a:t>
            </a:r>
            <a:r>
              <a:rPr lang="de-DE" sz="1200" kern="0" spc="11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lang="de-DE" sz="1200" kern="0" spc="-4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15</a:t>
            </a:r>
            <a:r>
              <a:rPr lang="de-DE" sz="1200" kern="0" spc="11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lang="de-DE"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Sprachen</a:t>
            </a:r>
            <a:r>
              <a:rPr lang="de-DE" sz="1200" kern="0" spc="6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und </a:t>
            </a:r>
            <a:r>
              <a:rPr lang="de-DE" sz="1200" kern="0" spc="-5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100+</a:t>
            </a:r>
            <a:r>
              <a:rPr lang="de-DE" sz="1200" kern="0" spc="6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lang="de-DE" sz="1200" kern="0" spc="-5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Chains</a:t>
            </a:r>
            <a:endParaRPr lang="en-US" altLang="en-US" sz="1200" dirty="0">
              <a:latin typeface="Alibaba Sans Thai" panose="020B0503020203040204" charset="-122"/>
              <a:ea typeface="Alibaba Sans Thai" panose="020B0503020203040204" charset="-122"/>
              <a:cs typeface="Alibaba Sans Thai" panose="020B0503020203040204" charset="-122"/>
            </a:endParaRPr>
          </a:p>
        </p:txBody>
      </p:sp>
      <p:sp>
        <p:nvSpPr>
          <p:cNvPr id="108" name="textbox 108"/>
          <p:cNvSpPr/>
          <p:nvPr>
            <p:custDataLst>
              <p:tags r:id="rId6"/>
            </p:custDataLst>
          </p:nvPr>
        </p:nvSpPr>
        <p:spPr>
          <a:xfrm>
            <a:off x="405765" y="505460"/>
            <a:ext cx="8435340" cy="443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de-DE" sz="2400" kern="0" spc="8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Software-Wallet für barrierefreie Nutzererfahrung</a:t>
            </a:r>
            <a:endParaRPr lang="en-US" altLang="en-US" sz="2400" dirty="0">
              <a:latin typeface="Alibaba Sans Thai" panose="020B0503020203040204" charset="-122"/>
              <a:ea typeface="Alibaba Sans Thai" panose="020B0503020203040204" charset="-122"/>
            </a:endParaRPr>
          </a:p>
        </p:txBody>
      </p:sp>
      <p:sp>
        <p:nvSpPr>
          <p:cNvPr id="110" name="textbox 110"/>
          <p:cNvSpPr/>
          <p:nvPr>
            <p:custDataLst>
              <p:tags r:id="rId7"/>
            </p:custDataLst>
          </p:nvPr>
        </p:nvSpPr>
        <p:spPr>
          <a:xfrm>
            <a:off x="814070" y="4731385"/>
            <a:ext cx="2268855" cy="177165"/>
          </a:xfrm>
          <a:prstGeom prst="rect">
            <a:avLst/>
          </a:prstGeom>
        </p:spPr>
        <p:txBody>
          <a:bodyPr vert="horz" wrap="square" lIns="0" tIns="0" rIns="0" bIns="0"/>
          <a:p>
            <a:pPr algn="l" rtl="0" eaLnBrk="0">
              <a:lnSpc>
                <a:spcPct val="81000"/>
              </a:lnSpc>
            </a:pPr>
            <a:endParaRPr lang="en-US" altLang="en-US" sz="100" dirty="0"/>
          </a:p>
          <a:p>
            <a:pPr marL="12700" algn="l" rtl="0" eaLnBrk="0">
              <a:lnSpc>
                <a:spcPct val="85000"/>
              </a:lnSpc>
            </a:pPr>
            <a:r>
              <a:rPr sz="800" kern="0" spc="-10" dirty="0">
                <a:solidFill>
                  <a:srgbClr val="FFFFFF">
                    <a:alpha val="100000"/>
                  </a:srgbClr>
                </a:solidFill>
                <a:latin typeface="Alibaba Sans" panose="020B0503020203040204"/>
                <a:ea typeface="Alibaba Sans" panose="020B0503020203040204"/>
                <a:cs typeface="Alibaba Sans" panose="020B0503020203040204"/>
                <a:sym typeface="+mn-ea"/>
              </a:rPr>
              <a:t>*</a:t>
            </a:r>
            <a:r>
              <a:rPr sz="800" kern="0" spc="6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 </a:t>
            </a:r>
            <a:r>
              <a:rPr lang="de-DE" sz="800" kern="0" spc="6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Zuletzt aktualisiert </a:t>
            </a:r>
            <a:r>
              <a:rPr sz="8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i</a:t>
            </a:r>
            <a:r>
              <a:rPr lang="de-DE"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m</a:t>
            </a:r>
            <a:r>
              <a:rPr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 </a:t>
            </a:r>
            <a:r>
              <a:rPr sz="8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April</a:t>
            </a:r>
            <a:r>
              <a:rPr sz="800" kern="0" spc="5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 </a:t>
            </a:r>
            <a:r>
              <a:rPr sz="8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2023.</a:t>
            </a:r>
            <a:endParaRPr lang="en-US" altLang="en-US" sz="800" dirty="0">
              <a:latin typeface="Alibaba Sans Thai" panose="020B0503020203040204" charset="-122"/>
              <a:ea typeface="Alibaba Sans Thai" panose="020B050302020304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116" name="textbox 116"/>
          <p:cNvSpPr/>
          <p:nvPr>
            <p:custDataLst>
              <p:tags r:id="rId3"/>
            </p:custDataLst>
          </p:nvPr>
        </p:nvSpPr>
        <p:spPr>
          <a:xfrm>
            <a:off x="532391" y="1502079"/>
            <a:ext cx="4867275" cy="1734185"/>
          </a:xfrm>
          <a:prstGeom prst="rect">
            <a:avLst/>
          </a:prstGeom>
        </p:spPr>
        <p:txBody>
          <a:bodyPr vert="horz" wrap="square" lIns="0" tIns="0" rIns="0" bIns="0"/>
          <a:p>
            <a:pPr algn="l" rtl="0" eaLnBrk="0">
              <a:lnSpc>
                <a:spcPct val="79000"/>
              </a:lnSpc>
            </a:pPr>
            <a:endParaRPr lang="en-US" altLang="en-US" sz="100" dirty="0"/>
          </a:p>
          <a:p>
            <a:pPr marL="22860" algn="l" rtl="0" eaLnBrk="0" fontAlgn="auto">
              <a:lnSpc>
                <a:spcPct val="12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de-DE"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Verwalten Sie </a:t>
            </a:r>
            <a:r>
              <a:rPr lang="de-DE" sz="1200" kern="0" spc="-30" dirty="0">
                <a:solidFill>
                  <a:srgbClr val="79EFBD"/>
                </a:solidFill>
                <a:latin typeface="Alibaba Sans Thai" panose="020B0503020203040204" charset="-122"/>
                <a:ea typeface="Alibaba Sans Thai" panose="020B0503020203040204" charset="-122"/>
                <a:cs typeface="Alibaba Sans Thai" panose="020B0503020203040204" charset="-122"/>
              </a:rPr>
              <a:t>sowohl EVM- als auch nicht-EVM-kompatible Chains </a:t>
            </a:r>
            <a:r>
              <a:rPr lang="de-DE"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an einem Ort</a:t>
            </a:r>
            <a:endParaRPr lang="en-US" altLang="en-US" sz="1200" dirty="0">
              <a:latin typeface="Alibaba Sans Thai" panose="020B0503020203040204" charset="-122"/>
              <a:ea typeface="Alibaba Sans Thai" panose="020B0503020203040204" charset="-122"/>
              <a:cs typeface="Alibaba Sans Thai" panose="020B0503020203040204" charset="-122"/>
            </a:endParaRPr>
          </a:p>
          <a:p>
            <a:pPr marL="23495" indent="-635" algn="l" rtl="0" eaLnBrk="0" fontAlgn="auto">
              <a:lnSpc>
                <a:spcPct val="120000"/>
              </a:lnSpc>
              <a:spcBef>
                <a:spcPts val="650"/>
              </a:spcBef>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de-DE"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Bleiben Sie immer mit </a:t>
            </a:r>
            <a:r>
              <a:rPr lang="de-DE" sz="1200" kern="0" spc="-2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DApps</a:t>
            </a:r>
            <a:r>
              <a:rPr lang="de-DE"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über verschiedene Chains hinweg verbunden, unabhängig davon, zu welcher Chain Sie wechseln</a:t>
            </a:r>
            <a:endParaRPr lang="en-US" altLang="en-US" sz="1200" dirty="0">
              <a:latin typeface="Alibaba Sans Thai" panose="020B0503020203040204" charset="-122"/>
              <a:ea typeface="Alibaba Sans Thai" panose="020B0503020203040204" charset="-122"/>
              <a:cs typeface="Alibaba Sans Thai" panose="020B0503020203040204" charset="-122"/>
            </a:endParaRPr>
          </a:p>
          <a:p>
            <a:pPr marL="23495" indent="-635" algn="l" rtl="0" eaLnBrk="0" fontAlgn="auto">
              <a:lnSpc>
                <a:spcPct val="120000"/>
              </a:lnSpc>
              <a:spcBef>
                <a:spcPts val="660"/>
              </a:spcBef>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de-DE"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Bietet </a:t>
            </a:r>
            <a:r>
              <a:rPr lang="de-DE" sz="1200" kern="0" spc="-30" dirty="0">
                <a:solidFill>
                  <a:srgbClr val="79EFBD"/>
                </a:solidFill>
                <a:latin typeface="Alibaba Sans Thai" panose="020B0503020203040204" charset="-122"/>
                <a:ea typeface="Alibaba Sans Thai" panose="020B0503020203040204" charset="-122"/>
                <a:cs typeface="Alibaba Sans Thai" panose="020B0503020203040204" charset="-122"/>
              </a:rPr>
              <a:t>erweiterte Sicherheit </a:t>
            </a:r>
            <a:r>
              <a:rPr lang="de-DE"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durch Verknüpfung der </a:t>
            </a:r>
            <a:r>
              <a:rPr lang="de-DE" sz="12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SafePal</a:t>
            </a:r>
            <a:r>
              <a:rPr lang="de-DE"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Hardware-Wallet oder der mobilen Wallet zur Erweiterung</a:t>
            </a:r>
            <a:endParaRPr lang="en-US" altLang="en-US" sz="1200" dirty="0">
              <a:latin typeface="Alibaba Sans Thai" panose="020B0503020203040204" charset="-122"/>
              <a:ea typeface="Alibaba Sans Thai" panose="020B0503020203040204" charset="-122"/>
              <a:cs typeface="Alibaba Sans Thai" panose="020B0503020203040204" charset="-122"/>
            </a:endParaRPr>
          </a:p>
          <a:p>
            <a:pPr marL="12700" indent="10160" algn="l" rtl="0" eaLnBrk="0" fontAlgn="auto">
              <a:lnSpc>
                <a:spcPct val="120000"/>
              </a:lnSpc>
              <a:spcBef>
                <a:spcPts val="0"/>
              </a:spcBef>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de-DE"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Ein Klick für die </a:t>
            </a:r>
            <a:r>
              <a:rPr lang="de-DE" sz="1200" kern="0" spc="-20" dirty="0">
                <a:solidFill>
                  <a:srgbClr val="79EFBD"/>
                </a:solidFill>
                <a:latin typeface="Alibaba Sans Thai" panose="020B0503020203040204" charset="-122"/>
                <a:ea typeface="Alibaba Sans Thai" panose="020B0503020203040204" charset="-122"/>
                <a:cs typeface="Alibaba Sans Thai" panose="020B0503020203040204" charset="-122"/>
              </a:rPr>
              <a:t>Verbindung mit anderen </a:t>
            </a:r>
            <a:r>
              <a:rPr lang="de-DE" sz="1200" kern="0" spc="-20" dirty="0" err="1">
                <a:solidFill>
                  <a:srgbClr val="79EFBD"/>
                </a:solidFill>
                <a:latin typeface="Alibaba Sans Thai" panose="020B0503020203040204" charset="-122"/>
                <a:ea typeface="Alibaba Sans Thai" panose="020B0503020203040204" charset="-122"/>
                <a:cs typeface="Alibaba Sans Thai" panose="020B0503020203040204" charset="-122"/>
              </a:rPr>
              <a:t>Wallets</a:t>
            </a:r>
            <a:r>
              <a:rPr lang="de-DE" sz="1200" kern="0" spc="-20" dirty="0">
                <a:solidFill>
                  <a:srgbClr val="79EFBD"/>
                </a:solidFill>
                <a:latin typeface="Alibaba Sans Thai" panose="020B0503020203040204" charset="-122"/>
                <a:ea typeface="Alibaba Sans Thai" panose="020B0503020203040204" charset="-122"/>
                <a:cs typeface="Alibaba Sans Thai" panose="020B0503020203040204" charset="-122"/>
              </a:rPr>
              <a:t> </a:t>
            </a:r>
            <a:r>
              <a:rPr lang="de-DE"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wie </a:t>
            </a:r>
            <a:r>
              <a:rPr lang="de-DE" sz="1200" kern="0" spc="-2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Metamask</a:t>
            </a:r>
            <a:r>
              <a:rPr lang="de-DE"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Trustwallet, Ledger, im Token und mehr</a:t>
            </a:r>
            <a:endParaRPr lang="en-US" altLang="en-US" sz="1200" dirty="0">
              <a:latin typeface="Alibaba Sans Thai" panose="020B0503020203040204" charset="-122"/>
              <a:ea typeface="Alibaba Sans Thai" panose="020B0503020203040204" charset="-122"/>
              <a:cs typeface="Alibaba Sans Thai" panose="020B0503020203040204" charset="-122"/>
            </a:endParaRPr>
          </a:p>
        </p:txBody>
      </p:sp>
      <p:pic>
        <p:nvPicPr>
          <p:cNvPr id="118" name="picture 118"/>
          <p:cNvPicPr>
            <a:picLocks noChangeAspect="1"/>
          </p:cNvPicPr>
          <p:nvPr>
            <p:custDataLst>
              <p:tags r:id="rId4"/>
            </p:custDataLst>
          </p:nvPr>
        </p:nvPicPr>
        <p:blipFill>
          <a:blip r:embed="rId5"/>
          <a:stretch>
            <a:fillRect/>
          </a:stretch>
        </p:blipFill>
        <p:spPr>
          <a:xfrm rot="21600000">
            <a:off x="5785503" y="1287371"/>
            <a:ext cx="2294344" cy="2913179"/>
          </a:xfrm>
          <a:prstGeom prst="rect">
            <a:avLst/>
          </a:prstGeom>
        </p:spPr>
      </p:pic>
      <p:sp>
        <p:nvSpPr>
          <p:cNvPr id="120" name="textbox 120"/>
          <p:cNvSpPr/>
          <p:nvPr>
            <p:custDataLst>
              <p:tags r:id="rId6"/>
            </p:custDataLst>
          </p:nvPr>
        </p:nvSpPr>
        <p:spPr>
          <a:xfrm>
            <a:off x="421005" y="505460"/>
            <a:ext cx="8181975" cy="443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8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Extension</a:t>
            </a:r>
            <a:r>
              <a:rPr sz="2400" kern="0" spc="80" dirty="0">
                <a:solidFill>
                  <a:srgbClr val="79EFBD">
                    <a:alpha val="100000"/>
                  </a:srgbClr>
                </a:solidFill>
                <a:latin typeface="Alibaba Sans Thai" panose="020B0503020203040204" charset="-122"/>
                <a:ea typeface="Alibaba Sans Thai" panose="020B0503020203040204" charset="-122"/>
                <a:cs typeface="Arial" panose="020B0604020202020204"/>
              </a:rPr>
              <a:t> </a:t>
            </a:r>
            <a:r>
              <a:rPr sz="2400" kern="0" spc="8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Walle</a:t>
            </a:r>
            <a:r>
              <a:rPr sz="2400" kern="0" spc="7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t</a:t>
            </a:r>
            <a:r>
              <a:rPr lang="de-DE" sz="2400" kern="0" spc="7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 für nahtlose Desktop-Erfahrung</a:t>
            </a:r>
            <a:endParaRPr lang="en-US" altLang="en-US" sz="2400" dirty="0">
              <a:latin typeface="Alibaba Sans Thai" panose="020B0503020203040204" charset="-122"/>
              <a:ea typeface="Alibaba Sans Thai" panose="020B0503020203040204" charset="-122"/>
            </a:endParaRPr>
          </a:p>
        </p:txBody>
      </p:sp>
      <p:sp>
        <p:nvSpPr>
          <p:cNvPr id="122" name="textbox 122"/>
          <p:cNvSpPr/>
          <p:nvPr>
            <p:custDataLst>
              <p:tags r:id="rId7"/>
            </p:custDataLst>
          </p:nvPr>
        </p:nvSpPr>
        <p:spPr>
          <a:xfrm>
            <a:off x="814070" y="4731385"/>
            <a:ext cx="2420620" cy="309880"/>
          </a:xfrm>
          <a:prstGeom prst="rect">
            <a:avLst/>
          </a:prstGeom>
        </p:spPr>
        <p:txBody>
          <a:bodyPr vert="horz" wrap="square" lIns="0" tIns="0" rIns="0" bIns="0"/>
          <a:p>
            <a:pPr algn="l" rtl="0" eaLnBrk="0">
              <a:lnSpc>
                <a:spcPct val="81000"/>
              </a:lnSpc>
            </a:pPr>
            <a:endParaRPr lang="en-US" altLang="en-US" sz="100" dirty="0"/>
          </a:p>
          <a:p>
            <a:pPr marL="12700" algn="l" rtl="0" eaLnBrk="0">
              <a:lnSpc>
                <a:spcPct val="85000"/>
              </a:lnSpc>
            </a:pPr>
            <a:r>
              <a:rPr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a:t>
            </a:r>
            <a:r>
              <a:rPr sz="800" kern="0" spc="6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de-DE" sz="800" kern="0" spc="60" dirty="0">
                <a:solidFill>
                  <a:srgbClr val="FFFFFF">
                    <a:alpha val="100000"/>
                  </a:srgbClr>
                </a:solidFill>
                <a:latin typeface="Alibaba Sans Thai" panose="020B0503020203040204" charset="-122"/>
                <a:ea typeface="Alibaba Sans Thai" panose="020B0503020203040204" charset="-122"/>
                <a:cs typeface="Alibaba Sans" panose="020B0503020203040204"/>
              </a:rPr>
              <a:t>Zuletzt aktualisiert </a:t>
            </a:r>
            <a:r>
              <a:rPr sz="8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i</a:t>
            </a:r>
            <a:r>
              <a:rPr lang="de-DE"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m</a:t>
            </a:r>
            <a:r>
              <a:rPr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8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April</a:t>
            </a:r>
            <a:r>
              <a:rPr sz="800" kern="0" spc="5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8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2023.</a:t>
            </a:r>
            <a:endParaRPr lang="en-US" altLang="en-US" sz="800" dirty="0">
              <a:latin typeface="Alibaba Sans Thai" panose="020B0503020203040204" charset="-122"/>
              <a:ea typeface="Alibaba Sans Thai" panose="020B050302020304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47" name="Shape 147"/>
        <p:cNvGrpSpPr/>
        <p:nvPr/>
      </p:nvGrpSpPr>
      <p:grpSpPr>
        <a:xfrm>
          <a:off x="0" y="0"/>
          <a:ext cx="0" cy="0"/>
          <a:chOff x="0" y="0"/>
          <a:chExt cx="0" cy="0"/>
        </a:xfrm>
      </p:grpSpPr>
      <p:sp>
        <p:nvSpPr>
          <p:cNvPr id="128" name="textbox 128"/>
          <p:cNvSpPr/>
          <p:nvPr>
            <p:custDataLst>
              <p:tags r:id="rId1"/>
            </p:custDataLst>
          </p:nvPr>
        </p:nvSpPr>
        <p:spPr>
          <a:xfrm>
            <a:off x="607695" y="1767840"/>
            <a:ext cx="7513320" cy="1321435"/>
          </a:xfrm>
          <a:prstGeom prst="rect">
            <a:avLst/>
          </a:prstGeom>
        </p:spPr>
        <p:txBody>
          <a:bodyPr vert="horz" wrap="square" lIns="0" tIns="0" rIns="0" bIns="0"/>
          <a:p>
            <a:pPr algn="l" rtl="0" eaLnBrk="0">
              <a:lnSpc>
                <a:spcPct val="83000"/>
              </a:lnSpc>
            </a:pPr>
            <a:endParaRPr lang="en-US" altLang="en-US" sz="100" dirty="0"/>
          </a:p>
          <a:p>
            <a:pPr marL="66040" algn="ctr" rtl="0" eaLnBrk="0">
              <a:lnSpc>
                <a:spcPts val="4745"/>
              </a:lnSpc>
            </a:pPr>
            <a:r>
              <a:rPr lang="de-DE" sz="2400" kern="0" spc="80" dirty="0">
                <a:ln w="13075" cap="flat" cmpd="sng">
                  <a:solidFill>
                    <a:srgbClr val="0D0B33">
                      <a:alpha val="100000"/>
                    </a:srgbClr>
                  </a:solidFill>
                  <a:prstDash val="solid"/>
                  <a:bevel/>
                </a:ln>
                <a:solidFill>
                  <a:srgbClr val="0D0B33">
                    <a:alpha val="100000"/>
                  </a:srgbClr>
                </a:solidFill>
                <a:latin typeface="Alibaba Sans Thai" panose="020B0503020203040204" charset="-122"/>
                <a:ea typeface="Alibaba Sans Thai" panose="020B0503020203040204" charset="-122"/>
                <a:cs typeface="Arial" panose="020B0604020202020204"/>
              </a:rPr>
              <a:t>Wachstum: Vermehren Sie Ihr Krypto-Vermögen</a:t>
            </a:r>
            <a:endParaRPr lang="en-US" altLang="en-US" sz="2400" dirty="0">
              <a:latin typeface="Alibaba Sans Thai" panose="020B0503020203040204" charset="-122"/>
              <a:ea typeface="Alibaba Sans Thai" panose="020B0503020203040204" charset="-122"/>
            </a:endParaRPr>
          </a:p>
          <a:p>
            <a:pPr algn="l" rtl="0" eaLnBrk="0">
              <a:lnSpc>
                <a:spcPct val="106000"/>
              </a:lnSpc>
            </a:pPr>
            <a:endParaRPr lang="en-US" altLang="en-US" sz="500" dirty="0"/>
          </a:p>
          <a:p>
            <a:pPr marL="12700" algn="ctr" rtl="0" eaLnBrk="0">
              <a:lnSpc>
                <a:spcPts val="1310"/>
              </a:lnSpc>
              <a:spcBef>
                <a:spcPts val="0"/>
              </a:spcBef>
            </a:pPr>
            <a:r>
              <a:rPr lang="de-DE" sz="900" kern="0" spc="70" dirty="0" err="1">
                <a:solidFill>
                  <a:srgbClr val="0D0B33">
                    <a:alpha val="100000"/>
                  </a:srgbClr>
                </a:solidFill>
                <a:latin typeface="Alibaba Sans Thai" panose="020B0503020203040204" charset="-122"/>
                <a:ea typeface="Alibaba Sans Thai" panose="020B0503020203040204" charset="-122"/>
                <a:cs typeface="Arial" panose="020B0604020202020204"/>
              </a:rPr>
              <a:t>SafePal</a:t>
            </a:r>
            <a:r>
              <a:rPr lang="de-DE" sz="900" kern="0" spc="70" dirty="0">
                <a:solidFill>
                  <a:srgbClr val="0D0B33">
                    <a:alpha val="100000"/>
                  </a:srgbClr>
                </a:solidFill>
                <a:latin typeface="Alibaba Sans Thai" panose="020B0503020203040204" charset="-122"/>
                <a:ea typeface="Alibaba Sans Thai" panose="020B0503020203040204" charset="-122"/>
                <a:cs typeface="Arial" panose="020B0604020202020204"/>
              </a:rPr>
              <a:t> bietet diversifizierte Asset Management Dienstleistungen, mit denen Nutzer ihr Krypto-Vermögen auf Knopfdruck vermehren und ausbauen können</a:t>
            </a:r>
            <a:endParaRPr lang="en-US" altLang="en-US" sz="900" dirty="0">
              <a:latin typeface="Alibaba Sans Thai" panose="020B0503020203040204" charset="-122"/>
              <a:ea typeface="Alibaba Sans Thai" panose="020B050302020304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34" name="picture 134"/>
          <p:cNvPicPr>
            <a:picLocks noChangeAspect="1"/>
          </p:cNvPicPr>
          <p:nvPr>
            <p:custDataLst>
              <p:tags r:id="rId1"/>
            </p:custDataLst>
          </p:nvPr>
        </p:nvPicPr>
        <p:blipFill>
          <a:blip r:embed="rId2"/>
          <a:stretch>
            <a:fillRect/>
          </a:stretch>
        </p:blipFill>
        <p:spPr>
          <a:xfrm rot="21600000">
            <a:off x="347345" y="2071370"/>
            <a:ext cx="3273425" cy="2837180"/>
          </a:xfrm>
          <a:prstGeom prst="rect">
            <a:avLst/>
          </a:prstGeom>
        </p:spPr>
      </p:pic>
      <p:pic>
        <p:nvPicPr>
          <p:cNvPr id="136" name="picture 136"/>
          <p:cNvPicPr>
            <a:picLocks noChangeAspect="1"/>
          </p:cNvPicPr>
          <p:nvPr>
            <p:custDataLst>
              <p:tags r:id="rId3"/>
            </p:custDataLst>
          </p:nvPr>
        </p:nvPicPr>
        <p:blipFill>
          <a:blip r:embed="rId4"/>
          <a:stretch>
            <a:fillRect/>
          </a:stretch>
        </p:blipFill>
        <p:spPr>
          <a:xfrm rot="21600000">
            <a:off x="5276977" y="2047366"/>
            <a:ext cx="2795651" cy="2651633"/>
          </a:xfrm>
          <a:prstGeom prst="rect">
            <a:avLst/>
          </a:prstGeom>
        </p:spPr>
      </p:pic>
      <p:sp>
        <p:nvSpPr>
          <p:cNvPr id="2" name="textbox 138"/>
          <p:cNvSpPr/>
          <p:nvPr>
            <p:custDataLst>
              <p:tags r:id="rId5"/>
            </p:custDataLst>
          </p:nvPr>
        </p:nvSpPr>
        <p:spPr>
          <a:xfrm>
            <a:off x="4580255" y="506095"/>
            <a:ext cx="4297045" cy="1541145"/>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8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Track</a:t>
            </a:r>
            <a:r>
              <a:rPr sz="2400" kern="0" spc="80" dirty="0">
                <a:solidFill>
                  <a:srgbClr val="79EFBD">
                    <a:alpha val="100000"/>
                  </a:srgbClr>
                </a:solidFill>
                <a:latin typeface="Alibaba Sans Thai" panose="020B0503020203040204" charset="-122"/>
                <a:ea typeface="Alibaba Sans Thai" panose="020B0503020203040204" charset="-122"/>
                <a:cs typeface="Arial" panose="020B0604020202020204"/>
              </a:rPr>
              <a:t> </a:t>
            </a:r>
            <a:r>
              <a:rPr sz="2400" kern="0" spc="8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and</a:t>
            </a:r>
            <a:r>
              <a:rPr sz="2400" kern="0" spc="80" dirty="0">
                <a:solidFill>
                  <a:srgbClr val="79EFBD">
                    <a:alpha val="100000"/>
                  </a:srgbClr>
                </a:solidFill>
                <a:latin typeface="Alibaba Sans Thai" panose="020B0503020203040204" charset="-122"/>
                <a:ea typeface="Alibaba Sans Thai" panose="020B0503020203040204" charset="-122"/>
                <a:cs typeface="Arial" panose="020B0604020202020204"/>
              </a:rPr>
              <a:t> </a:t>
            </a:r>
            <a:r>
              <a:rPr sz="2400" kern="0" spc="8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Tra</a:t>
            </a:r>
            <a:r>
              <a:rPr sz="2400" kern="0" spc="7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de</a:t>
            </a:r>
            <a:endParaRPr lang="en-US" altLang="en-US" sz="2400" dirty="0"/>
          </a:p>
          <a:p>
            <a:pPr indent="0" algn="l" rtl="0" eaLnBrk="0" fontAlgn="auto">
              <a:lnSpc>
                <a:spcPct val="120000"/>
              </a:lnSpc>
              <a:spcBef>
                <a:spcPts val="0"/>
              </a:spcBef>
            </a:pPr>
            <a:endPar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endParaRPr>
          </a:p>
          <a:p>
            <a:pPr indent="0" algn="l" rtl="0" eaLnBrk="0" fontAlgn="auto">
              <a:lnSpc>
                <a:spcPct val="120000"/>
              </a:lnSpc>
              <a:spcBef>
                <a:spcPts val="0"/>
              </a:spcBef>
            </a:pP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de-DE" sz="10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Verpassen Sie keine Marktbewegung, indem Sie Marktdaten in Echtzeit verfolgen</a:t>
            </a:r>
            <a:br>
              <a:rPr lang="de-DE" sz="10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b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sz="10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lang="de-DE" sz="10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Handeln Sie auf Knopfdruck mit der besten Liquidität von </a:t>
            </a:r>
            <a:r>
              <a:rPr lang="de-DE" sz="10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Binance</a:t>
            </a:r>
            <a:r>
              <a:rPr lang="de-DE" sz="10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MEXC, </a:t>
            </a:r>
            <a:r>
              <a:rPr lang="de-DE" sz="10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Bitget</a:t>
            </a:r>
            <a:r>
              <a:rPr lang="de-DE" sz="10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1inch, 0X und mehr</a:t>
            </a:r>
            <a:endParaRPr lang="de-DE" sz="10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indent="0" algn="l" rtl="0" eaLnBrk="0" fontAlgn="auto">
              <a:lnSpc>
                <a:spcPct val="120000"/>
              </a:lnSpc>
              <a:spcBef>
                <a:spcPts val="0"/>
              </a:spcBef>
            </a:pP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de-DE" sz="10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Aggregation von CEX und DEX für reibungslose Trading-Erfahrungen</a:t>
            </a:r>
            <a:endParaRPr lang="en-US" altLang="en-US" sz="1000" dirty="0">
              <a:latin typeface="Alibaba Sans Thai" panose="020B0503020203040204" charset="-122"/>
              <a:ea typeface="Alibaba Sans Thai" panose="020B0503020203040204" charset="-122"/>
              <a:cs typeface="Alibaba Sans Thai" panose="020B0503020203040204" charset="-122"/>
            </a:endParaRPr>
          </a:p>
        </p:txBody>
      </p:sp>
      <p:sp>
        <p:nvSpPr>
          <p:cNvPr id="142" name="textbox 142"/>
          <p:cNvSpPr/>
          <p:nvPr>
            <p:custDataLst>
              <p:tags r:id="rId6"/>
            </p:custDataLst>
          </p:nvPr>
        </p:nvSpPr>
        <p:spPr>
          <a:xfrm>
            <a:off x="405765" y="506095"/>
            <a:ext cx="3534410" cy="112141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6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Swap</a:t>
            </a:r>
            <a:r>
              <a:rPr sz="2400" kern="0" spc="60" dirty="0">
                <a:solidFill>
                  <a:srgbClr val="79EFBD">
                    <a:alpha val="100000"/>
                  </a:srgbClr>
                </a:solidFill>
                <a:latin typeface="Alibaba Sans Thai" panose="020B0503020203040204" charset="-122"/>
                <a:ea typeface="Alibaba Sans Thai" panose="020B0503020203040204" charset="-122"/>
                <a:cs typeface="Arial" panose="020B0604020202020204"/>
              </a:rPr>
              <a:t> </a:t>
            </a:r>
            <a:r>
              <a:rPr lang="de-DE" sz="2400" b="1" kern="0" spc="60" dirty="0">
                <a:solidFill>
                  <a:srgbClr val="79EFBD">
                    <a:alpha val="100000"/>
                  </a:srgbClr>
                </a:solidFill>
                <a:latin typeface="Alibaba Sans Thai" panose="020B0503020203040204" charset="-122"/>
                <a:ea typeface="Alibaba Sans Thai" panose="020B0503020203040204" charset="-122"/>
                <a:cs typeface="Arial" panose="020B0604020202020204"/>
              </a:rPr>
              <a:t>and</a:t>
            </a:r>
            <a:r>
              <a:rPr lang="de-DE" sz="2400" kern="0" spc="60" dirty="0">
                <a:solidFill>
                  <a:srgbClr val="79EFBD">
                    <a:alpha val="100000"/>
                  </a:srgbClr>
                </a:solidFill>
                <a:latin typeface="Alibaba Sans Thai" panose="020B0503020203040204" charset="-122"/>
                <a:ea typeface="Alibaba Sans Thai" panose="020B0503020203040204" charset="-122"/>
                <a:cs typeface="Arial" panose="020B0604020202020204"/>
              </a:rPr>
              <a:t> </a:t>
            </a:r>
            <a:r>
              <a:rPr sz="2400" kern="0" spc="6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Bridge</a:t>
            </a:r>
            <a:endParaRPr lang="en-US" altLang="en-US" sz="2400" dirty="0"/>
          </a:p>
          <a:p>
            <a:pPr algn="l" rtl="0" eaLnBrk="0">
              <a:lnSpc>
                <a:spcPct val="100000"/>
              </a:lnSpc>
            </a:pPr>
            <a:endPar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endParaRPr>
          </a:p>
          <a:p>
            <a:pPr algn="l" rtl="0" eaLnBrk="0">
              <a:lnSpc>
                <a:spcPct val="100000"/>
              </a:lnSpc>
            </a:pP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de-DE" sz="10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Swap-Aggregator, der sowohl mit DEX- als auch mit CEX-Kanälen integriert ist und zahlreiche Optionen für die </a:t>
            </a:r>
            <a:r>
              <a:rPr lang="de-DE" sz="10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chainübergreifende</a:t>
            </a:r>
            <a:r>
              <a:rPr lang="de-DE" sz="10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Migration von Vermögenswerten bietet</a:t>
            </a:r>
            <a:endParaRPr lang="en-US" altLang="en-US" sz="1000" dirty="0">
              <a:latin typeface="Alibaba Sans Thai" panose="020B0503020203040204" charset="-122"/>
              <a:ea typeface="Alibaba Sans Thai" panose="020B0503020203040204" charset="-122"/>
              <a:cs typeface="Alibaba Sans Thai" panose="020B050302020304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148" name="picture 148"/>
          <p:cNvPicPr>
            <a:picLocks noChangeAspect="1"/>
          </p:cNvPicPr>
          <p:nvPr>
            <p:custDataLst>
              <p:tags r:id="rId3"/>
            </p:custDataLst>
          </p:nvPr>
        </p:nvPicPr>
        <p:blipFill>
          <a:blip r:embed="rId4"/>
          <a:stretch>
            <a:fillRect/>
          </a:stretch>
        </p:blipFill>
        <p:spPr>
          <a:xfrm rot="21600000">
            <a:off x="4863083" y="2008729"/>
            <a:ext cx="3212775" cy="2835030"/>
          </a:xfrm>
          <a:prstGeom prst="rect">
            <a:avLst/>
          </a:prstGeom>
        </p:spPr>
      </p:pic>
      <p:sp>
        <p:nvSpPr>
          <p:cNvPr id="150" name="textbox 150"/>
          <p:cNvSpPr/>
          <p:nvPr>
            <p:custDataLst>
              <p:tags r:id="rId5"/>
            </p:custDataLst>
          </p:nvPr>
        </p:nvSpPr>
        <p:spPr>
          <a:xfrm>
            <a:off x="4608767" y="505807"/>
            <a:ext cx="4058284" cy="1304289"/>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6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Invest</a:t>
            </a:r>
            <a:r>
              <a:rPr sz="2400" kern="0" spc="60" dirty="0">
                <a:solidFill>
                  <a:srgbClr val="79EFBD">
                    <a:alpha val="100000"/>
                  </a:srgbClr>
                </a:solidFill>
                <a:latin typeface="Alibaba Sans Thai" panose="020B0503020203040204" charset="-122"/>
                <a:ea typeface="Alibaba Sans Thai" panose="020B0503020203040204" charset="-122"/>
                <a:cs typeface="Arial" panose="020B0604020202020204"/>
              </a:rPr>
              <a:t> </a:t>
            </a:r>
            <a:r>
              <a:rPr sz="2400" kern="0" spc="6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and</a:t>
            </a:r>
            <a:r>
              <a:rPr sz="2400" kern="0" spc="60" dirty="0">
                <a:solidFill>
                  <a:srgbClr val="79EFBD">
                    <a:alpha val="100000"/>
                  </a:srgbClr>
                </a:solidFill>
                <a:latin typeface="Alibaba Sans Thai" panose="020B0503020203040204" charset="-122"/>
                <a:ea typeface="Alibaba Sans Thai" panose="020B0503020203040204" charset="-122"/>
                <a:cs typeface="Arial" panose="020B0604020202020204"/>
              </a:rPr>
              <a:t> </a:t>
            </a:r>
            <a:r>
              <a:rPr sz="2400" kern="0" spc="6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Yield</a:t>
            </a:r>
            <a:endParaRPr lang="en-US" altLang="en-US" sz="2400" dirty="0">
              <a:latin typeface="Alibaba Sans Thai" panose="020B0503020203040204" charset="-122"/>
              <a:ea typeface="Alibaba Sans Thai" panose="020B0503020203040204" charset="-122"/>
            </a:endParaRPr>
          </a:p>
          <a:p>
            <a:pPr marL="60960" indent="-635" algn="l" rtl="0" eaLnBrk="0" fontAlgn="auto">
              <a:lnSpc>
                <a:spcPct val="120000"/>
              </a:lnSpc>
              <a:spcBef>
                <a:spcPts val="1330"/>
              </a:spcBef>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de-DE" sz="9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SafePal</a:t>
            </a:r>
            <a:r>
              <a:rPr lang="de-DE"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lang="de-DE" sz="9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Earn</a:t>
            </a:r>
            <a:r>
              <a:rPr lang="de-DE"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Ein integrierter </a:t>
            </a:r>
            <a:r>
              <a:rPr lang="de-DE" sz="9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DeFi-Ertragsaggregator</a:t>
            </a:r>
            <a:r>
              <a:rPr lang="de-DE"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der den Aufwand für </a:t>
            </a:r>
            <a:r>
              <a:rPr lang="de-DE" sz="9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DeFi</a:t>
            </a:r>
            <a:r>
              <a:rPr lang="de-DE"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t>
            </a:r>
            <a:r>
              <a:rPr lang="de-DE" sz="9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Staking</a:t>
            </a:r>
            <a:r>
              <a:rPr lang="de-DE"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-Investitionen überflüssig macht</a:t>
            </a:r>
            <a:endParaRPr lang="en-US" altLang="en-US" sz="200" dirty="0">
              <a:latin typeface="Alibaba Sans Thai" panose="020B0503020203040204" charset="-122"/>
              <a:ea typeface="Alibaba Sans Thai" panose="020B0503020203040204" charset="-122"/>
              <a:cs typeface="Alibaba Sans Thai" panose="020B0503020203040204" charset="-122"/>
            </a:endParaRPr>
          </a:p>
          <a:p>
            <a:pPr marL="57150" indent="2540" algn="l" rtl="0" eaLnBrk="0" fontAlgn="auto">
              <a:lnSpc>
                <a:spcPct val="120000"/>
              </a:lnSpc>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de-DE"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Wallet Holder </a:t>
            </a:r>
            <a:r>
              <a:rPr lang="de-DE" sz="9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Offering</a:t>
            </a:r>
            <a:r>
              <a:rPr lang="de-DE"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und </a:t>
            </a:r>
            <a:r>
              <a:rPr lang="de-DE" sz="9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Giftbox</a:t>
            </a:r>
            <a:r>
              <a:rPr lang="de-DE"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Exklusive Programme bieten frühe Investitionsmöglichkeiten in aufstrebende Blockchain-Projekte</a:t>
            </a:r>
            <a:endParaRPr lang="en-US" altLang="en-US" sz="900" dirty="0">
              <a:latin typeface="Alibaba Sans Thai" panose="020B0503020203040204" charset="-122"/>
              <a:ea typeface="Alibaba Sans Thai" panose="020B0503020203040204" charset="-122"/>
              <a:cs typeface="Alibaba Sans Thai" panose="020B0503020203040204" charset="-122"/>
            </a:endParaRPr>
          </a:p>
        </p:txBody>
      </p:sp>
      <p:sp>
        <p:nvSpPr>
          <p:cNvPr id="154" name="textbox 154"/>
          <p:cNvSpPr/>
          <p:nvPr>
            <p:custDataLst>
              <p:tags r:id="rId6"/>
            </p:custDataLst>
          </p:nvPr>
        </p:nvSpPr>
        <p:spPr>
          <a:xfrm>
            <a:off x="406050" y="505807"/>
            <a:ext cx="3480434" cy="1487169"/>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7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Surf</a:t>
            </a:r>
            <a:r>
              <a:rPr sz="2400" kern="0" spc="70" dirty="0">
                <a:solidFill>
                  <a:srgbClr val="79EFBD">
                    <a:alpha val="100000"/>
                  </a:srgbClr>
                </a:solidFill>
                <a:latin typeface="Alibaba Sans Thai" panose="020B0503020203040204" charset="-122"/>
                <a:ea typeface="Alibaba Sans Thai" panose="020B0503020203040204" charset="-122"/>
                <a:cs typeface="Arial" panose="020B0604020202020204"/>
              </a:rPr>
              <a:t> </a:t>
            </a:r>
            <a:r>
              <a:rPr sz="2400" kern="0" spc="7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and</a:t>
            </a:r>
            <a:r>
              <a:rPr sz="2400" kern="0" spc="290" dirty="0">
                <a:solidFill>
                  <a:srgbClr val="79EFBD">
                    <a:alpha val="100000"/>
                  </a:srgbClr>
                </a:solidFill>
                <a:latin typeface="Alibaba Sans Thai" panose="020B0503020203040204" charset="-122"/>
                <a:ea typeface="Alibaba Sans Thai" panose="020B0503020203040204" charset="-122"/>
                <a:cs typeface="Arial" panose="020B0604020202020204"/>
              </a:rPr>
              <a:t> </a:t>
            </a:r>
            <a:r>
              <a:rPr sz="2400" kern="0" spc="7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Explore</a:t>
            </a:r>
            <a:endParaRPr lang="en-US" altLang="en-US" sz="2400" dirty="0">
              <a:latin typeface="Alibaba Sans Thai" panose="020B0503020203040204" charset="-122"/>
              <a:ea typeface="Alibaba Sans Thai" panose="020B0503020203040204" charset="-122"/>
            </a:endParaRPr>
          </a:p>
          <a:p>
            <a:pPr marL="76200" indent="-635" algn="l" rtl="0" eaLnBrk="0" fontAlgn="auto">
              <a:lnSpc>
                <a:spcPct val="120000"/>
              </a:lnSpc>
              <a:spcBef>
                <a:spcPts val="1330"/>
              </a:spcBef>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E</a:t>
            </a:r>
            <a:r>
              <a:rPr lang="de-DE" sz="9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rforschen</a:t>
            </a:r>
            <a:r>
              <a:rPr lang="de-DE"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durchstöbern und  bookmarken - greifen Sie auf Ihre bevorzugten </a:t>
            </a:r>
            <a:r>
              <a:rPr lang="de-DE" sz="9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DApps</a:t>
            </a:r>
            <a:r>
              <a:rPr lang="de-DE"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an einem Ort zu - sicher mit unserem </a:t>
            </a:r>
            <a:r>
              <a:rPr lang="de-DE" sz="9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DApp-Filtering</a:t>
            </a:r>
            <a:r>
              <a:rPr lang="de-DE"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Mechanismus.</a:t>
            </a:r>
            <a:endParaRPr lang="en-US" altLang="en-US" sz="900" dirty="0">
              <a:latin typeface="Alibaba Sans Thai" panose="020B0503020203040204" charset="-122"/>
              <a:ea typeface="Alibaba Sans Thai" panose="020B0503020203040204" charset="-122"/>
              <a:cs typeface="Alibaba Sans Thai" panose="020B0503020203040204" charset="-122"/>
            </a:endParaRPr>
          </a:p>
          <a:p>
            <a:pPr marL="71755" indent="3175" algn="l" rtl="0" eaLnBrk="0" fontAlgn="auto">
              <a:lnSpc>
                <a:spcPct val="120000"/>
              </a:lnSpc>
              <a:spcBef>
                <a:spcPts val="0"/>
              </a:spcBef>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de-DE"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Entdecken Sie die benutzerfreundlichen Tools von </a:t>
            </a:r>
            <a:r>
              <a:rPr lang="de-DE" sz="9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SafePal</a:t>
            </a:r>
            <a:r>
              <a:rPr lang="de-DE"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wie </a:t>
            </a:r>
            <a:r>
              <a:rPr lang="de-DE" sz="9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Revoke</a:t>
            </a:r>
            <a:r>
              <a:rPr lang="de-DE"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Manager, LP Center und mehr</a:t>
            </a:r>
            <a:endParaRPr lang="en-US" altLang="en-US" sz="900" dirty="0">
              <a:latin typeface="Alibaba Sans Thai" panose="020B0503020203040204" charset="-122"/>
              <a:ea typeface="Alibaba Sans Thai" panose="020B0503020203040204" charset="-122"/>
              <a:cs typeface="Alibaba Sans Thai" panose="020B0503020203040204" charset="-122"/>
            </a:endParaRPr>
          </a:p>
        </p:txBody>
      </p:sp>
      <p:pic>
        <p:nvPicPr>
          <p:cNvPr id="156" name="picture 156"/>
          <p:cNvPicPr>
            <a:picLocks noChangeAspect="1"/>
          </p:cNvPicPr>
          <p:nvPr>
            <p:custDataLst>
              <p:tags r:id="rId7"/>
            </p:custDataLst>
          </p:nvPr>
        </p:nvPicPr>
        <p:blipFill>
          <a:blip r:embed="rId8"/>
          <a:stretch>
            <a:fillRect/>
          </a:stretch>
        </p:blipFill>
        <p:spPr>
          <a:xfrm rot="21600000">
            <a:off x="513588" y="2033016"/>
            <a:ext cx="1510283" cy="2702051"/>
          </a:xfrm>
          <a:prstGeom prst="rect">
            <a:avLst/>
          </a:prstGeom>
        </p:spPr>
      </p:pic>
      <p:pic>
        <p:nvPicPr>
          <p:cNvPr id="158" name="picture 158"/>
          <p:cNvPicPr>
            <a:picLocks noChangeAspect="1"/>
          </p:cNvPicPr>
          <p:nvPr>
            <p:custDataLst>
              <p:tags r:id="rId9"/>
            </p:custDataLst>
          </p:nvPr>
        </p:nvPicPr>
        <p:blipFill>
          <a:blip r:embed="rId10"/>
          <a:stretch>
            <a:fillRect/>
          </a:stretch>
        </p:blipFill>
        <p:spPr>
          <a:xfrm rot="21600000">
            <a:off x="2080260" y="2136647"/>
            <a:ext cx="1397507" cy="259842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170" name="textbox 170"/>
          <p:cNvSpPr/>
          <p:nvPr>
            <p:custDataLst>
              <p:tags r:id="rId3"/>
            </p:custDataLst>
          </p:nvPr>
        </p:nvSpPr>
        <p:spPr>
          <a:xfrm>
            <a:off x="420853" y="505693"/>
            <a:ext cx="2674620" cy="443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70" dirty="0">
                <a:ln w="9062" cap="flat" cmpd="sng">
                  <a:solidFill>
                    <a:srgbClr val="79EFBD">
                      <a:alpha val="100000"/>
                    </a:srgbClr>
                  </a:solidFill>
                  <a:prstDash val="solid"/>
                  <a:bevel/>
                </a:ln>
                <a:solidFill>
                  <a:srgbClr val="79EFBD">
                    <a:alpha val="100000"/>
                  </a:srgbClr>
                </a:solidFill>
                <a:latin typeface="Arial" panose="020B0604020202020204"/>
                <a:ea typeface="Arial" panose="020B0604020202020204"/>
                <a:cs typeface="Arial" panose="020B0604020202020204"/>
              </a:rPr>
              <a:t>Product</a:t>
            </a:r>
            <a:r>
              <a:rPr sz="2400" kern="0" spc="270" dirty="0">
                <a:solidFill>
                  <a:srgbClr val="79EFBD">
                    <a:alpha val="100000"/>
                  </a:srgbClr>
                </a:solidFill>
                <a:latin typeface="Arial" panose="020B0604020202020204"/>
                <a:ea typeface="Arial" panose="020B0604020202020204"/>
                <a:cs typeface="Arial" panose="020B0604020202020204"/>
              </a:rPr>
              <a:t> </a:t>
            </a:r>
            <a:r>
              <a:rPr sz="2400" kern="0" spc="70" dirty="0">
                <a:ln w="9062" cap="flat" cmpd="sng">
                  <a:solidFill>
                    <a:srgbClr val="79EFBD">
                      <a:alpha val="100000"/>
                    </a:srgbClr>
                  </a:solidFill>
                  <a:prstDash val="solid"/>
                  <a:bevel/>
                </a:ln>
                <a:solidFill>
                  <a:srgbClr val="79EFBD">
                    <a:alpha val="100000"/>
                  </a:srgbClr>
                </a:solidFill>
                <a:latin typeface="Arial" panose="020B0604020202020204"/>
                <a:ea typeface="Arial" panose="020B0604020202020204"/>
                <a:cs typeface="Arial" panose="020B0604020202020204"/>
              </a:rPr>
              <a:t>Road</a:t>
            </a:r>
            <a:r>
              <a:rPr sz="2400" kern="0" spc="-440" dirty="0">
                <a:solidFill>
                  <a:srgbClr val="79EFBD">
                    <a:alpha val="100000"/>
                  </a:srgbClr>
                </a:solidFill>
                <a:latin typeface="Arial" panose="020B0604020202020204"/>
                <a:ea typeface="Arial" panose="020B0604020202020204"/>
                <a:cs typeface="Arial" panose="020B0604020202020204"/>
              </a:rPr>
              <a:t> </a:t>
            </a:r>
            <a:r>
              <a:rPr sz="2400" kern="0" spc="70" dirty="0">
                <a:ln w="9062" cap="flat" cmpd="sng">
                  <a:solidFill>
                    <a:srgbClr val="79EFBD">
                      <a:alpha val="100000"/>
                    </a:srgbClr>
                  </a:solidFill>
                  <a:prstDash val="solid"/>
                  <a:bevel/>
                </a:ln>
                <a:solidFill>
                  <a:srgbClr val="79EFBD">
                    <a:alpha val="100000"/>
                  </a:srgbClr>
                </a:solidFill>
                <a:latin typeface="Arial" panose="020B0604020202020204"/>
                <a:ea typeface="Arial" panose="020B0604020202020204"/>
                <a:cs typeface="Arial" panose="020B0604020202020204"/>
              </a:rPr>
              <a:t>map</a:t>
            </a:r>
            <a:endParaRPr lang="en-US" altLang="en-US" sz="2400" dirty="0"/>
          </a:p>
        </p:txBody>
      </p:sp>
      <p:pic>
        <p:nvPicPr>
          <p:cNvPr id="4" name="图片 3" descr="Group 1597879660 (1)"/>
          <p:cNvPicPr>
            <a:picLocks noChangeAspect="1"/>
          </p:cNvPicPr>
          <p:nvPr/>
        </p:nvPicPr>
        <p:blipFill>
          <a:blip r:embed="rId4"/>
          <a:stretch>
            <a:fillRect/>
          </a:stretch>
        </p:blipFill>
        <p:spPr>
          <a:xfrm>
            <a:off x="639445" y="1152525"/>
            <a:ext cx="7627620" cy="363664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76" name="picture 176"/>
          <p:cNvPicPr>
            <a:picLocks noChangeAspect="1"/>
          </p:cNvPicPr>
          <p:nvPr>
            <p:custDataLst>
              <p:tags r:id="rId1"/>
            </p:custDataLst>
          </p:nvPr>
        </p:nvPicPr>
        <p:blipFill>
          <a:blip r:embed="rId2"/>
          <a:stretch>
            <a:fillRect/>
          </a:stretch>
        </p:blipFill>
        <p:spPr>
          <a:xfrm rot="21600000">
            <a:off x="6051139" y="1035064"/>
            <a:ext cx="2451272" cy="3000981"/>
          </a:xfrm>
          <a:prstGeom prst="rect">
            <a:avLst/>
          </a:prstGeom>
        </p:spPr>
      </p:pic>
      <p:pic>
        <p:nvPicPr>
          <p:cNvPr id="16" name="picture 16"/>
          <p:cNvPicPr>
            <a:picLocks noChangeAspect="1"/>
          </p:cNvPicPr>
          <p:nvPr>
            <p:custDataLst>
              <p:tags r:id="rId3"/>
            </p:custDataLst>
          </p:nvPr>
        </p:nvPicPr>
        <p:blipFill>
          <a:blip r:embed="rId4"/>
          <a:stretch>
            <a:fillRect/>
          </a:stretch>
        </p:blipFill>
        <p:spPr>
          <a:xfrm rot="21600000">
            <a:off x="318515" y="4652771"/>
            <a:ext cx="256031" cy="256031"/>
          </a:xfrm>
          <a:prstGeom prst="rect">
            <a:avLst/>
          </a:prstGeom>
        </p:spPr>
      </p:pic>
      <p:sp>
        <p:nvSpPr>
          <p:cNvPr id="178" name="textbox 178"/>
          <p:cNvSpPr/>
          <p:nvPr>
            <p:custDataLst>
              <p:tags r:id="rId5"/>
            </p:custDataLst>
          </p:nvPr>
        </p:nvSpPr>
        <p:spPr>
          <a:xfrm>
            <a:off x="508635" y="1336040"/>
            <a:ext cx="5869940" cy="2759075"/>
          </a:xfrm>
          <a:prstGeom prst="rect">
            <a:avLst/>
          </a:prstGeom>
        </p:spPr>
        <p:txBody>
          <a:bodyPr vert="horz" wrap="square" lIns="0" tIns="0" rIns="0" bIns="0"/>
          <a:p>
            <a:pPr marL="20320" indent="0" algn="l" rtl="0" eaLnBrk="0" fontAlgn="auto">
              <a:lnSpc>
                <a:spcPct val="120000"/>
              </a:lnSpc>
            </a:pPr>
            <a:r>
              <a:rPr lang="de-DE" sz="1400" b="1" kern="0" spc="-10" dirty="0" err="1">
                <a:solidFill>
                  <a:srgbClr val="79EFBD">
                    <a:alpha val="100000"/>
                  </a:srgbClr>
                </a:solidFill>
                <a:latin typeface="Alibaba Sans Thai" panose="020B0503020203040204" charset="-122"/>
                <a:ea typeface="Alibaba Sans Thai" panose="020B0503020203040204" charset="-122"/>
                <a:cs typeface="Alibaba Sans" panose="020B0503020203040204"/>
              </a:rPr>
              <a:t>SafePal</a:t>
            </a:r>
            <a:r>
              <a:rPr lang="de-DE" sz="1400" b="1" kern="0" spc="-10" dirty="0">
                <a:solidFill>
                  <a:srgbClr val="79EFBD">
                    <a:alpha val="100000"/>
                  </a:srgbClr>
                </a:solidFill>
                <a:latin typeface="Alibaba Sans Thai" panose="020B0503020203040204" charset="-122"/>
                <a:ea typeface="Alibaba Sans Thai" panose="020B0503020203040204" charset="-122"/>
                <a:cs typeface="Alibaba Sans" panose="020B0503020203040204"/>
              </a:rPr>
              <a:t> als Brücke für die Aufnahme von Nutzern auf Public Chains</a:t>
            </a:r>
            <a:endParaRPr lang="de-DE" sz="1400" b="1" kern="0" spc="-10" dirty="0">
              <a:solidFill>
                <a:srgbClr val="79EFBD">
                  <a:alpha val="100000"/>
                </a:srgbClr>
              </a:solidFill>
              <a:latin typeface="Alibaba Sans" panose="020B0503020203040204"/>
              <a:ea typeface="Alibaba Sans" panose="020B0503020203040204"/>
              <a:cs typeface="Alibaba Sans" panose="020B0503020203040204"/>
            </a:endParaRPr>
          </a:p>
          <a:p>
            <a:pPr marL="20320" indent="0" algn="l" rtl="0" eaLnBrk="0" fontAlgn="auto">
              <a:lnSpc>
                <a:spcPct val="120000"/>
              </a:lnSpc>
            </a:pPr>
            <a:endParaRPr lang="en-US" altLang="zh-CN" sz="900">
              <a:solidFill>
                <a:srgbClr val="79EFBD"/>
              </a:solidFill>
              <a:latin typeface="Alibaba Sans" panose="020B0503020203040204" charset="0"/>
              <a:cs typeface="Alibaba Sans" panose="020B0503020203040204" charset="0"/>
              <a:sym typeface="Wingdings" panose="05000000000000000000" charset="0"/>
            </a:endParaRPr>
          </a:p>
          <a:p>
            <a:pPr marL="20320" indent="0" algn="l" rtl="0" eaLnBrk="0" fontAlgn="auto">
              <a:lnSpc>
                <a:spcPct val="120000"/>
              </a:lnSpc>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de-DE" sz="900" kern="0" spc="4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SafePal</a:t>
            </a:r>
            <a:r>
              <a:rPr lang="de-DE" sz="9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bietet umfassende Wallet-Unterstützung für unsere Blockchain-Partner, einschließlich</a:t>
            </a:r>
            <a:endParaRPr lang="de-DE" sz="9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20955" indent="0" algn="l" rtl="0" eaLnBrk="0" fontAlgn="auto">
              <a:lnSpc>
                <a:spcPct val="120000"/>
              </a:lnSpc>
              <a:spcBef>
                <a:spcPts val="360"/>
              </a:spcBef>
            </a:pPr>
            <a:r>
              <a:rPr lang="de-DE" sz="9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deren </a:t>
            </a:r>
            <a:r>
              <a:rPr lang="de-DE" sz="900" kern="0" spc="4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Mainnets</a:t>
            </a:r>
            <a:r>
              <a:rPr lang="de-DE" sz="9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nativen </a:t>
            </a:r>
            <a:r>
              <a:rPr lang="de-DE" sz="900" kern="0" spc="4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Coins</a:t>
            </a:r>
            <a:r>
              <a:rPr lang="de-DE" sz="9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Token-Standards, dezentralen Anwendungen und NFT-Standards.</a:t>
            </a:r>
            <a:endParaRPr lang="de-DE" sz="9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20955" indent="0" algn="l" rtl="0" eaLnBrk="0" fontAlgn="auto">
              <a:lnSpc>
                <a:spcPct val="120000"/>
              </a:lnSpc>
              <a:spcBef>
                <a:spcPts val="360"/>
              </a:spcBef>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de-DE"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Darüber hinaus bieten wir eine ganze Reihe von Bildungsinhalten an, die die Nutzer durch diese Blockchain-Ökosysteme führen, um ihr Krypto-Vermögen zu schützen.</a:t>
            </a:r>
            <a:endParaRPr lang="de-DE"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20955" indent="0" algn="l" rtl="0" eaLnBrk="0" fontAlgn="auto">
              <a:lnSpc>
                <a:spcPct val="120000"/>
              </a:lnSpc>
              <a:spcBef>
                <a:spcPts val="360"/>
              </a:spcBef>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de-DE" sz="9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SafePal</a:t>
            </a:r>
            <a:r>
              <a:rPr lang="de-DE"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geht auch Partnerschaften mit Blockchain-Foundations ein, um deren ökologisches Wachstum durch die Unterstützung ihrer Projekte im Anfangsstadium zu fördern.</a:t>
            </a:r>
            <a:br>
              <a:rPr lang="de-DE"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br>
            <a:endParaRPr lang="en-US" altLang="en-US" sz="900" dirty="0">
              <a:latin typeface="Alibaba Sans Thai" panose="020B0503020203040204" charset="-122"/>
              <a:ea typeface="Alibaba Sans Thai" panose="020B0503020203040204" charset="-122"/>
              <a:cs typeface="Alibaba Sans Thai" panose="020B0503020203040204" charset="-122"/>
            </a:endParaRPr>
          </a:p>
          <a:p>
            <a:pPr marL="20320" algn="l" rtl="0" eaLnBrk="0">
              <a:lnSpc>
                <a:spcPct val="85000"/>
              </a:lnSpc>
              <a:spcBef>
                <a:spcPts val="425"/>
              </a:spcBef>
            </a:pPr>
            <a:r>
              <a:rPr sz="1400" b="1" kern="0" spc="0" dirty="0" err="1">
                <a:solidFill>
                  <a:srgbClr val="79EFBD">
                    <a:alpha val="100000"/>
                  </a:srgbClr>
                </a:solidFill>
                <a:latin typeface="Alibaba Sans Thai" panose="020B0503020203040204" charset="-122"/>
                <a:ea typeface="Alibaba Sans Thai" panose="020B0503020203040204" charset="-122"/>
                <a:cs typeface="Alibaba Sans" panose="020B0503020203040204"/>
              </a:rPr>
              <a:t>SafePal</a:t>
            </a:r>
            <a:r>
              <a:rPr lang="de-DE" sz="1400" b="1" kern="0" spc="0" dirty="0">
                <a:solidFill>
                  <a:srgbClr val="79EFBD">
                    <a:alpha val="100000"/>
                  </a:srgbClr>
                </a:solidFill>
                <a:latin typeface="Alibaba Sans Thai" panose="020B0503020203040204" charset="-122"/>
                <a:ea typeface="Alibaba Sans Thai" panose="020B0503020203040204" charset="-122"/>
                <a:cs typeface="Alibaba Sans" panose="020B0503020203040204"/>
              </a:rPr>
              <a:t>als Portal für die Nutzerakquise von Projekten</a:t>
            </a:r>
            <a:br>
              <a:rPr lang="de-DE" sz="1400" b="1" kern="0" spc="0" dirty="0">
                <a:solidFill>
                  <a:srgbClr val="79EFBD">
                    <a:alpha val="100000"/>
                  </a:srgbClr>
                </a:solidFill>
                <a:latin typeface="Alibaba Sans" panose="020B0503020203040204"/>
                <a:ea typeface="Alibaba Sans" panose="020B0503020203040204"/>
                <a:cs typeface="Alibaba Sans" panose="020B0503020203040204"/>
              </a:rPr>
            </a:br>
            <a:endParaRPr lang="de-DE" sz="1400" b="1" kern="0" spc="0" dirty="0">
              <a:solidFill>
                <a:srgbClr val="79EFBD">
                  <a:alpha val="100000"/>
                </a:srgbClr>
              </a:solidFill>
              <a:latin typeface="Alibaba Sans" panose="020B0503020203040204"/>
              <a:ea typeface="Alibaba Sans" panose="020B0503020203040204"/>
              <a:cs typeface="Alibaba Sans" panose="020B0503020203040204"/>
            </a:endParaRPr>
          </a:p>
          <a:p>
            <a:pPr marL="20320" algn="l" rtl="0" eaLnBrk="0" fontAlgn="auto">
              <a:lnSpc>
                <a:spcPct val="120000"/>
              </a:lnSpc>
              <a:spcBef>
                <a:spcPts val="425"/>
              </a:spcBef>
            </a:pPr>
            <a:r>
              <a:rPr lang="en-US" altLang="zh-CN" sz="900">
                <a:solidFill>
                  <a:srgbClr val="79EFBD"/>
                </a:solidFill>
                <a:latin typeface="Alibaba Sans" panose="020B0503020203040204" charset="0"/>
                <a:cs typeface="Alibaba Sans" panose="020B0503020203040204" charset="0"/>
                <a:sym typeface="Wingdings" panose="05000000000000000000" charset="0"/>
              </a:rPr>
              <a:t> </a:t>
            </a:r>
            <a:r>
              <a:rPr lang="de-DE" sz="900" kern="0" spc="0" dirty="0">
                <a:solidFill>
                  <a:srgbClr val="FFFFFF">
                    <a:alpha val="100000"/>
                  </a:srgbClr>
                </a:solidFill>
                <a:latin typeface="Alibaba Sans" panose="020B0503020203040204"/>
                <a:ea typeface="Alibaba Sans" panose="020B0503020203040204"/>
                <a:cs typeface="Alibaba Sans" panose="020B0503020203040204"/>
              </a:rPr>
              <a:t>Mit einer großen und aktiven Nutzerbasis ist </a:t>
            </a:r>
            <a:r>
              <a:rPr lang="de-DE" sz="900" kern="0" spc="0" dirty="0" err="1">
                <a:solidFill>
                  <a:srgbClr val="FFFFFF">
                    <a:alpha val="100000"/>
                  </a:srgbClr>
                </a:solidFill>
                <a:latin typeface="Alibaba Sans" panose="020B0503020203040204"/>
                <a:ea typeface="Alibaba Sans" panose="020B0503020203040204"/>
                <a:cs typeface="Alibaba Sans" panose="020B0503020203040204"/>
              </a:rPr>
              <a:t>SafePal</a:t>
            </a:r>
            <a:r>
              <a:rPr lang="de-DE" sz="900" kern="0" spc="0" dirty="0">
                <a:solidFill>
                  <a:srgbClr val="FFFFFF">
                    <a:alpha val="100000"/>
                  </a:srgbClr>
                </a:solidFill>
                <a:latin typeface="Alibaba Sans" panose="020B0503020203040204"/>
                <a:ea typeface="Alibaba Sans" panose="020B0503020203040204"/>
                <a:cs typeface="Alibaba Sans" panose="020B0503020203040204"/>
              </a:rPr>
              <a:t> zu einer der einflussreichsten Plattformen zur Nutzerakquise für Blockchain-Projekte geworden, um echte und hochwertige Krypto-Nutzer zu informieren, zu gewinnen und zu gewinnen.</a:t>
            </a:r>
            <a:r>
              <a:rPr sz="900" kern="0" spc="40" dirty="0">
                <a:solidFill>
                  <a:srgbClr val="FFFFFF">
                    <a:alpha val="100000"/>
                  </a:srgbClr>
                </a:solidFill>
                <a:latin typeface="Alibaba Sans" panose="020B0503020203040204"/>
                <a:ea typeface="Alibaba Sans" panose="020B0503020203040204"/>
                <a:cs typeface="Alibaba Sans" panose="020B0503020203040204"/>
              </a:rPr>
              <a:t>.</a:t>
            </a:r>
            <a:endParaRPr lang="en-US" altLang="en-US" sz="900" dirty="0"/>
          </a:p>
          <a:p>
            <a:pPr algn="l" rtl="0" eaLnBrk="0" fontAlgn="auto">
              <a:lnSpc>
                <a:spcPct val="120000"/>
              </a:lnSpc>
            </a:pPr>
            <a:endParaRPr lang="en-US" altLang="en-US" sz="200" dirty="0"/>
          </a:p>
          <a:p>
            <a:pPr marL="17780" indent="2540" algn="l" rtl="0" eaLnBrk="0" fontAlgn="auto">
              <a:lnSpc>
                <a:spcPct val="120000"/>
              </a:lnSpc>
            </a:pPr>
            <a:r>
              <a:rPr lang="en-US" altLang="zh-CN" sz="900">
                <a:solidFill>
                  <a:srgbClr val="79EFBD"/>
                </a:solidFill>
                <a:latin typeface="Alibaba Sans" panose="020B0503020203040204" charset="0"/>
                <a:cs typeface="Alibaba Sans" panose="020B0503020203040204" charset="0"/>
                <a:sym typeface="Wingdings" panose="05000000000000000000" charset="0"/>
              </a:rPr>
              <a:t> </a:t>
            </a:r>
            <a:r>
              <a:rPr lang="de-DE" sz="900" kern="0" spc="0" dirty="0">
                <a:solidFill>
                  <a:srgbClr val="FFFFFF">
                    <a:alpha val="100000"/>
                  </a:srgbClr>
                </a:solidFill>
                <a:latin typeface="Alibaba Sans" panose="020B0503020203040204"/>
                <a:ea typeface="Alibaba Sans" panose="020B0503020203040204"/>
                <a:cs typeface="Alibaba Sans" panose="020B0503020203040204"/>
              </a:rPr>
              <a:t>Wir haben erfolgreiche Quest-Kampagnen für mehr als 30 Projekte in den Segmenten </a:t>
            </a:r>
            <a:r>
              <a:rPr lang="de-DE" sz="900" kern="0" spc="0" dirty="0" err="1">
                <a:solidFill>
                  <a:srgbClr val="FFFFFF">
                    <a:alpha val="100000"/>
                  </a:srgbClr>
                </a:solidFill>
                <a:latin typeface="Alibaba Sans" panose="020B0503020203040204"/>
                <a:ea typeface="Alibaba Sans" panose="020B0503020203040204"/>
                <a:cs typeface="Alibaba Sans" panose="020B0503020203040204"/>
              </a:rPr>
              <a:t>DeFi</a:t>
            </a:r>
            <a:r>
              <a:rPr lang="de-DE" sz="900" kern="0" spc="0" dirty="0">
                <a:solidFill>
                  <a:srgbClr val="FFFFFF">
                    <a:alpha val="100000"/>
                  </a:srgbClr>
                </a:solidFill>
                <a:latin typeface="Alibaba Sans" panose="020B0503020203040204"/>
                <a:ea typeface="Alibaba Sans" panose="020B0503020203040204"/>
                <a:cs typeface="Alibaba Sans" panose="020B0503020203040204"/>
              </a:rPr>
              <a:t>, NFT, DEX, CEX und mehr durchgeführt.</a:t>
            </a:r>
            <a:endParaRPr lang="en-US" altLang="en-US" sz="900" dirty="0"/>
          </a:p>
        </p:txBody>
      </p:sp>
      <p:sp>
        <p:nvSpPr>
          <p:cNvPr id="180" name="textbox 180"/>
          <p:cNvSpPr/>
          <p:nvPr>
            <p:custDataLst>
              <p:tags r:id="rId6"/>
            </p:custDataLst>
          </p:nvPr>
        </p:nvSpPr>
        <p:spPr>
          <a:xfrm>
            <a:off x="394335" y="507365"/>
            <a:ext cx="5712460" cy="393065"/>
          </a:xfrm>
          <a:prstGeom prst="rect">
            <a:avLst/>
          </a:prstGeom>
        </p:spPr>
        <p:txBody>
          <a:bodyPr vert="horz" wrap="square" lIns="0" tIns="0" rIns="0" bIns="0"/>
          <a:p>
            <a:pPr marL="12700" algn="l" rtl="0" eaLnBrk="0">
              <a:lnSpc>
                <a:spcPts val="2895"/>
              </a:lnSpc>
            </a:pPr>
            <a:r>
              <a:rPr lang="de-DE" sz="2400" kern="0" spc="50" dirty="0">
                <a:ln w="797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Wir gehen als Wallet darüber hinaus</a:t>
            </a:r>
            <a:endParaRPr lang="de-DE" altLang="en-US" sz="2400" dirty="0">
              <a:latin typeface="Alibaba Sans Thai" panose="020B0503020203040204" charset="-122"/>
              <a:ea typeface="Alibaba Sans Thai" panose="020B0503020203040204" charset="-122"/>
            </a:endParaRPr>
          </a:p>
        </p:txBody>
      </p:sp>
      <p:pic>
        <p:nvPicPr>
          <p:cNvPr id="184" name="picture 184"/>
          <p:cNvPicPr>
            <a:picLocks noChangeAspect="1"/>
          </p:cNvPicPr>
          <p:nvPr>
            <p:custDataLst>
              <p:tags r:id="rId7"/>
            </p:custDataLst>
          </p:nvPr>
        </p:nvPicPr>
        <p:blipFill>
          <a:blip r:embed="rId8"/>
          <a:stretch>
            <a:fillRect/>
          </a:stretch>
        </p:blipFill>
        <p:spPr>
          <a:xfrm rot="21600000">
            <a:off x="6710680" y="1380490"/>
            <a:ext cx="1272540" cy="269875"/>
          </a:xfrm>
          <a:prstGeom prst="rect">
            <a:avLst/>
          </a:prstGeom>
        </p:spPr>
      </p:pic>
      <p:pic>
        <p:nvPicPr>
          <p:cNvPr id="186" name="picture 186"/>
          <p:cNvPicPr>
            <a:picLocks noChangeAspect="1"/>
          </p:cNvPicPr>
          <p:nvPr>
            <p:custDataLst>
              <p:tags r:id="rId9"/>
            </p:custDataLst>
          </p:nvPr>
        </p:nvPicPr>
        <p:blipFill>
          <a:blip r:embed="rId10"/>
          <a:stretch>
            <a:fillRect/>
          </a:stretch>
        </p:blipFill>
        <p:spPr>
          <a:xfrm rot="21600000">
            <a:off x="6723888" y="643127"/>
            <a:ext cx="1042416" cy="225552"/>
          </a:xfrm>
          <a:prstGeom prst="rect">
            <a:avLst/>
          </a:prstGeom>
        </p:spPr>
      </p:pic>
      <p:pic>
        <p:nvPicPr>
          <p:cNvPr id="188" name="picture 188"/>
          <p:cNvPicPr>
            <a:picLocks noChangeAspect="1"/>
          </p:cNvPicPr>
          <p:nvPr>
            <p:custDataLst>
              <p:tags r:id="rId11"/>
            </p:custDataLst>
          </p:nvPr>
        </p:nvPicPr>
        <p:blipFill>
          <a:blip r:embed="rId12"/>
          <a:stretch>
            <a:fillRect/>
          </a:stretch>
        </p:blipFill>
        <p:spPr>
          <a:xfrm rot="21600000">
            <a:off x="6743700" y="4107179"/>
            <a:ext cx="864107" cy="242316"/>
          </a:xfrm>
          <a:prstGeom prst="rect">
            <a:avLst/>
          </a:prstGeom>
        </p:spPr>
      </p:pic>
      <p:pic>
        <p:nvPicPr>
          <p:cNvPr id="190" name="picture 190"/>
          <p:cNvPicPr>
            <a:picLocks noChangeAspect="1"/>
          </p:cNvPicPr>
          <p:nvPr>
            <p:custDataLst>
              <p:tags r:id="rId13"/>
            </p:custDataLst>
          </p:nvPr>
        </p:nvPicPr>
        <p:blipFill>
          <a:blip r:embed="rId14"/>
          <a:stretch>
            <a:fillRect/>
          </a:stretch>
        </p:blipFill>
        <p:spPr>
          <a:xfrm rot="21600000">
            <a:off x="6750622" y="1952163"/>
            <a:ext cx="972458" cy="193788"/>
          </a:xfrm>
          <a:prstGeom prst="rect">
            <a:avLst/>
          </a:prstGeom>
        </p:spPr>
      </p:pic>
      <p:pic>
        <p:nvPicPr>
          <p:cNvPr id="192" name="picture 192"/>
          <p:cNvPicPr>
            <a:picLocks noChangeAspect="1"/>
          </p:cNvPicPr>
          <p:nvPr>
            <p:custDataLst>
              <p:tags r:id="rId15"/>
            </p:custDataLst>
          </p:nvPr>
        </p:nvPicPr>
        <p:blipFill>
          <a:blip r:embed="rId16"/>
          <a:stretch>
            <a:fillRect/>
          </a:stretch>
        </p:blipFill>
        <p:spPr>
          <a:xfrm rot="21600000">
            <a:off x="6725411" y="2967227"/>
            <a:ext cx="845819" cy="207264"/>
          </a:xfrm>
          <a:prstGeom prst="rect">
            <a:avLst/>
          </a:prstGeom>
        </p:spPr>
      </p:pic>
      <p:pic>
        <p:nvPicPr>
          <p:cNvPr id="194" name="picture 194"/>
          <p:cNvPicPr>
            <a:picLocks noChangeAspect="1"/>
          </p:cNvPicPr>
          <p:nvPr>
            <p:custDataLst>
              <p:tags r:id="rId17"/>
            </p:custDataLst>
          </p:nvPr>
        </p:nvPicPr>
        <p:blipFill>
          <a:blip r:embed="rId18"/>
          <a:stretch>
            <a:fillRect/>
          </a:stretch>
        </p:blipFill>
        <p:spPr>
          <a:xfrm rot="21600000">
            <a:off x="6725411" y="2488692"/>
            <a:ext cx="847343" cy="187451"/>
          </a:xfrm>
          <a:prstGeom prst="rect">
            <a:avLst/>
          </a:prstGeom>
        </p:spPr>
      </p:pic>
      <p:pic>
        <p:nvPicPr>
          <p:cNvPr id="196" name="picture 196"/>
          <p:cNvPicPr>
            <a:picLocks noChangeAspect="1"/>
          </p:cNvPicPr>
          <p:nvPr>
            <p:custDataLst>
              <p:tags r:id="rId19"/>
            </p:custDataLst>
          </p:nvPr>
        </p:nvPicPr>
        <p:blipFill>
          <a:blip r:embed="rId20"/>
          <a:stretch>
            <a:fillRect/>
          </a:stretch>
        </p:blipFill>
        <p:spPr>
          <a:xfrm rot="21600000">
            <a:off x="6740346" y="3285677"/>
            <a:ext cx="837285" cy="176916"/>
          </a:xfrm>
          <a:prstGeom prst="rect">
            <a:avLst/>
          </a:prstGeom>
        </p:spPr>
      </p:pic>
      <p:pic>
        <p:nvPicPr>
          <p:cNvPr id="198" name="picture 198"/>
          <p:cNvPicPr>
            <a:picLocks noChangeAspect="1"/>
          </p:cNvPicPr>
          <p:nvPr>
            <p:custDataLst>
              <p:tags r:id="rId21"/>
            </p:custDataLst>
          </p:nvPr>
        </p:nvPicPr>
        <p:blipFill>
          <a:blip r:embed="rId22"/>
          <a:stretch>
            <a:fillRect/>
          </a:stretch>
        </p:blipFill>
        <p:spPr>
          <a:xfrm rot="21600000">
            <a:off x="6725411" y="914400"/>
            <a:ext cx="879347" cy="164591"/>
          </a:xfrm>
          <a:prstGeom prst="rect">
            <a:avLst/>
          </a:prstGeom>
        </p:spPr>
      </p:pic>
      <p:pic>
        <p:nvPicPr>
          <p:cNvPr id="200" name="picture 200"/>
          <p:cNvPicPr>
            <a:picLocks noChangeAspect="1"/>
          </p:cNvPicPr>
          <p:nvPr>
            <p:custDataLst>
              <p:tags r:id="rId23"/>
            </p:custDataLst>
          </p:nvPr>
        </p:nvPicPr>
        <p:blipFill>
          <a:blip r:embed="rId24"/>
          <a:stretch>
            <a:fillRect/>
          </a:stretch>
        </p:blipFill>
        <p:spPr>
          <a:xfrm rot="21600000">
            <a:off x="6725411" y="2738627"/>
            <a:ext cx="868680" cy="164592"/>
          </a:xfrm>
          <a:prstGeom prst="rect">
            <a:avLst/>
          </a:prstGeom>
        </p:spPr>
      </p:pic>
      <p:pic>
        <p:nvPicPr>
          <p:cNvPr id="202" name="picture 202"/>
          <p:cNvPicPr>
            <a:picLocks noChangeAspect="1"/>
          </p:cNvPicPr>
          <p:nvPr>
            <p:custDataLst>
              <p:tags r:id="rId25"/>
            </p:custDataLst>
          </p:nvPr>
        </p:nvPicPr>
        <p:blipFill>
          <a:blip r:embed="rId26"/>
          <a:stretch>
            <a:fillRect/>
          </a:stretch>
        </p:blipFill>
        <p:spPr>
          <a:xfrm rot="21600000">
            <a:off x="6725411" y="3842003"/>
            <a:ext cx="667511" cy="201167"/>
          </a:xfrm>
          <a:prstGeom prst="rect">
            <a:avLst/>
          </a:prstGeom>
        </p:spPr>
      </p:pic>
      <p:pic>
        <p:nvPicPr>
          <p:cNvPr id="204" name="picture 204"/>
          <p:cNvPicPr>
            <a:picLocks noChangeAspect="1"/>
          </p:cNvPicPr>
          <p:nvPr>
            <p:custDataLst>
              <p:tags r:id="rId27"/>
            </p:custDataLst>
          </p:nvPr>
        </p:nvPicPr>
        <p:blipFill>
          <a:blip r:embed="rId28"/>
          <a:stretch>
            <a:fillRect/>
          </a:stretch>
        </p:blipFill>
        <p:spPr>
          <a:xfrm rot="21600000">
            <a:off x="6758940" y="1720215"/>
            <a:ext cx="838200" cy="157352"/>
          </a:xfrm>
          <a:prstGeom prst="rect">
            <a:avLst/>
          </a:prstGeom>
        </p:spPr>
      </p:pic>
      <p:pic>
        <p:nvPicPr>
          <p:cNvPr id="206" name="picture 206"/>
          <p:cNvPicPr>
            <a:picLocks noChangeAspect="1"/>
          </p:cNvPicPr>
          <p:nvPr>
            <p:custDataLst>
              <p:tags r:id="rId29"/>
            </p:custDataLst>
          </p:nvPr>
        </p:nvPicPr>
        <p:blipFill>
          <a:blip r:embed="rId30"/>
          <a:stretch>
            <a:fillRect/>
          </a:stretch>
        </p:blipFill>
        <p:spPr>
          <a:xfrm rot="21600000">
            <a:off x="6737604" y="1173479"/>
            <a:ext cx="665988" cy="176784"/>
          </a:xfrm>
          <a:prstGeom prst="rect">
            <a:avLst/>
          </a:prstGeom>
        </p:spPr>
      </p:pic>
      <p:pic>
        <p:nvPicPr>
          <p:cNvPr id="208" name="picture 208"/>
          <p:cNvPicPr>
            <a:picLocks noChangeAspect="1"/>
          </p:cNvPicPr>
          <p:nvPr>
            <p:custDataLst>
              <p:tags r:id="rId31"/>
            </p:custDataLst>
          </p:nvPr>
        </p:nvPicPr>
        <p:blipFill>
          <a:blip r:embed="rId32"/>
          <a:stretch>
            <a:fillRect/>
          </a:stretch>
        </p:blipFill>
        <p:spPr>
          <a:xfrm rot="21600000">
            <a:off x="6737818" y="2246090"/>
            <a:ext cx="669941" cy="154781"/>
          </a:xfrm>
          <a:prstGeom prst="rect">
            <a:avLst/>
          </a:prstGeom>
        </p:spPr>
      </p:pic>
      <p:pic>
        <p:nvPicPr>
          <p:cNvPr id="210" name="picture 210"/>
          <p:cNvPicPr>
            <a:picLocks noChangeAspect="1"/>
          </p:cNvPicPr>
          <p:nvPr>
            <p:custDataLst>
              <p:tags r:id="rId33"/>
            </p:custDataLst>
          </p:nvPr>
        </p:nvPicPr>
        <p:blipFill>
          <a:blip r:embed="rId34"/>
          <a:stretch>
            <a:fillRect/>
          </a:stretch>
        </p:blipFill>
        <p:spPr>
          <a:xfrm rot="21600000">
            <a:off x="6725411" y="3573780"/>
            <a:ext cx="493776" cy="205739"/>
          </a:xfrm>
          <a:prstGeom prst="rect">
            <a:avLst/>
          </a:prstGeom>
        </p:spPr>
      </p:pic>
      <p:sp>
        <p:nvSpPr>
          <p:cNvPr id="220" name="textbox 220"/>
          <p:cNvSpPr/>
          <p:nvPr>
            <p:custDataLst>
              <p:tags r:id="rId35"/>
            </p:custDataLst>
          </p:nvPr>
        </p:nvSpPr>
        <p:spPr>
          <a:xfrm>
            <a:off x="6733742" y="4537354"/>
            <a:ext cx="480059" cy="104775"/>
          </a:xfrm>
          <a:prstGeom prst="rect">
            <a:avLst/>
          </a:prstGeom>
        </p:spPr>
        <p:txBody>
          <a:bodyPr vert="horz" wrap="square" lIns="0" tIns="0" rIns="0" bIns="0"/>
          <a:p>
            <a:pPr algn="l" rtl="0" eaLnBrk="0">
              <a:lnSpc>
                <a:spcPct val="83000"/>
              </a:lnSpc>
            </a:pPr>
            <a:endParaRPr lang="en-US" altLang="en-US" sz="100" dirty="0"/>
          </a:p>
          <a:p>
            <a:pPr algn="r" rtl="0" eaLnBrk="0">
              <a:lnSpc>
                <a:spcPts val="625"/>
              </a:lnSpc>
            </a:pPr>
            <a:r>
              <a:rPr sz="1700" kern="0" spc="-30" dirty="0">
                <a:solidFill>
                  <a:srgbClr val="FFFFFF">
                    <a:alpha val="100000"/>
                  </a:srgbClr>
                </a:solidFill>
                <a:latin typeface="Alibaba Sans" panose="020B0503020203040204"/>
                <a:ea typeface="Alibaba Sans" panose="020B0503020203040204"/>
                <a:cs typeface="Alibaba Sans" panose="020B0503020203040204"/>
              </a:rPr>
              <a:t>...</a:t>
            </a:r>
            <a:r>
              <a:rPr sz="1700" kern="0" spc="210" dirty="0">
                <a:solidFill>
                  <a:srgbClr val="FFFFFF">
                    <a:alpha val="100000"/>
                  </a:srgbClr>
                </a:solidFill>
                <a:latin typeface="Alibaba Sans" panose="020B0503020203040204"/>
                <a:ea typeface="Alibaba Sans" panose="020B0503020203040204"/>
                <a:cs typeface="Alibaba Sans" panose="020B0503020203040204"/>
              </a:rPr>
              <a:t> </a:t>
            </a:r>
            <a:r>
              <a:rPr sz="1700" kern="0" spc="-30" dirty="0">
                <a:solidFill>
                  <a:srgbClr val="FFFFFF">
                    <a:alpha val="100000"/>
                  </a:srgbClr>
                </a:solidFill>
                <a:latin typeface="Alibaba Sans" panose="020B0503020203040204"/>
                <a:ea typeface="Alibaba Sans" panose="020B0503020203040204"/>
                <a:cs typeface="Alibaba Sans" panose="020B0503020203040204"/>
              </a:rPr>
              <a:t>...</a:t>
            </a:r>
            <a:endParaRPr lang="en-US" altLang="en-US" sz="1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12" name="textbox 12"/>
          <p:cNvSpPr/>
          <p:nvPr>
            <p:custDataLst>
              <p:tags r:id="rId3"/>
            </p:custDataLst>
          </p:nvPr>
        </p:nvSpPr>
        <p:spPr>
          <a:xfrm>
            <a:off x="574420" y="1188720"/>
            <a:ext cx="7564119" cy="2152014"/>
          </a:xfrm>
          <a:prstGeom prst="rect">
            <a:avLst/>
          </a:prstGeom>
        </p:spPr>
        <p:txBody>
          <a:bodyPr vert="horz" wrap="square" lIns="0" tIns="0" rIns="0" bIns="0"/>
          <a:p>
            <a:pPr algn="l" rtl="0" eaLnBrk="0">
              <a:lnSpc>
                <a:spcPct val="77000"/>
              </a:lnSpc>
            </a:pPr>
            <a:endParaRPr lang="en-US" altLang="en-US" sz="100" dirty="0"/>
          </a:p>
          <a:p>
            <a:pPr indent="0" algn="l" rtl="0" eaLnBrk="0" fontAlgn="auto">
              <a:lnSpc>
                <a:spcPct val="120000"/>
              </a:lnSpc>
            </a:pP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Das </a:t>
            </a:r>
            <a:r>
              <a:rPr lang="de-DE"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Whitepaper wurde von </a:t>
            </a:r>
            <a:r>
              <a:rPr lang="de-DE"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ausschließlich zu Informationszwecken veröffentlicht und sollte zusammen mit den Nutzungsbedingungen gelesen werden, wenn der potenzielle Käufer beabsichtigt, eines der </a:t>
            </a:r>
            <a:r>
              <a:rPr lang="de-DE"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-Produkte zu verwenden. </a:t>
            </a:r>
            <a:b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b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Dieses Whitepaper ist ein Arbeitsdokument, das Änderungen und Fehlern unterliegt. Jeder Kauf oder jede Nutzung der Dienstleistungen von </a:t>
            </a:r>
            <a:r>
              <a:rPr lang="de-DE"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führt zu einer verbindlichen Schiedsvereinbarung zwischen </a:t>
            </a:r>
            <a:r>
              <a:rPr lang="de-DE"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und dem Nutzer/Käufer, wie in den Nutzungsbedingungen dargelegt. Dieses Whitepaper ist kein Prospekt im Sinne der [Richtlinie 2003/71/EG und Änderungsrichtlinie 2010/73/EU] [Verordnung (EU) 2017/1129] und stellt kein Angebot von Wertpapieren oder eine Aufforderung zur Investition in Wertpapiere in jeglicher Rechtsordnung dar. </a:t>
            </a:r>
            <a:b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b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Zweck dieses Whitepapers ist es, potenziellen Käufern Informationen über das </a:t>
            </a:r>
            <a:r>
              <a:rPr lang="de-DE"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-Ökosystem zur Verfügung zu stellen, damit sie selbst entscheiden können, ob sie mit dem Kauf von </a:t>
            </a:r>
            <a:r>
              <a:rPr lang="de-DE"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-Token fortfahren und eines der Produkte des </a:t>
            </a:r>
            <a:r>
              <a:rPr lang="de-DE"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-Ökosystems nutzen möchten oder nicht.</a:t>
            </a:r>
            <a:endParaRPr lang="en-US" altLang="en-US" sz="1200" dirty="0">
              <a:latin typeface="Alibaba Sans Thai" panose="020B0503020203040204" charset="-122"/>
              <a:ea typeface="Alibaba Sans Thai" panose="020B0503020203040204" charset="-122"/>
            </a:endParaRPr>
          </a:p>
        </p:txBody>
      </p:sp>
      <p:sp>
        <p:nvSpPr>
          <p:cNvPr id="14" name="textbox 14"/>
          <p:cNvSpPr/>
          <p:nvPr>
            <p:custDataLst>
              <p:tags r:id="rId4"/>
            </p:custDataLst>
          </p:nvPr>
        </p:nvSpPr>
        <p:spPr>
          <a:xfrm>
            <a:off x="574675" y="509905"/>
            <a:ext cx="3940810" cy="443230"/>
          </a:xfrm>
          <a:prstGeom prst="rect">
            <a:avLst/>
          </a:prstGeom>
        </p:spPr>
        <p:txBody>
          <a:bodyPr vert="horz" wrap="square" lIns="0" tIns="0" rIns="0" bIns="0"/>
          <a:p>
            <a:pPr algn="l" rtl="0" eaLnBrk="0">
              <a:lnSpc>
                <a:spcPct val="83000"/>
              </a:lnSpc>
            </a:pPr>
            <a:endParaRPr lang="de-DE" altLang="en-US" sz="100" dirty="0"/>
          </a:p>
          <a:p>
            <a:pPr marL="12700" algn="l" rtl="0" eaLnBrk="0">
              <a:lnSpc>
                <a:spcPts val="3290"/>
              </a:lnSpc>
            </a:pPr>
            <a:r>
              <a:rPr lang="de-DE" sz="2400" kern="0" spc="7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Haftungsausschluss</a:t>
            </a:r>
            <a:endParaRPr lang="de-DE" altLang="en-US" sz="2400" kern="0" spc="7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47" name="Shape 147"/>
        <p:cNvGrpSpPr/>
        <p:nvPr/>
      </p:nvGrpSpPr>
      <p:grpSpPr>
        <a:xfrm>
          <a:off x="0" y="0"/>
          <a:ext cx="0" cy="0"/>
          <a:chOff x="0" y="0"/>
          <a:chExt cx="0" cy="0"/>
        </a:xfrm>
      </p:grpSpPr>
      <p:sp>
        <p:nvSpPr>
          <p:cNvPr id="224" name="textbox 224"/>
          <p:cNvSpPr/>
          <p:nvPr>
            <p:custDataLst>
              <p:tags r:id="rId1"/>
            </p:custDataLst>
          </p:nvPr>
        </p:nvSpPr>
        <p:spPr>
          <a:xfrm>
            <a:off x="2257108" y="1976120"/>
            <a:ext cx="4629785" cy="890270"/>
          </a:xfrm>
          <a:prstGeom prst="rect">
            <a:avLst/>
          </a:prstGeom>
        </p:spPr>
        <p:txBody>
          <a:bodyPr vert="horz" wrap="square" lIns="0" tIns="0" rIns="0" bIns="0"/>
          <a:p>
            <a:pPr algn="ctr" rtl="0" eaLnBrk="0">
              <a:lnSpc>
                <a:spcPct val="71000"/>
              </a:lnSpc>
            </a:pPr>
            <a:r>
              <a:rPr sz="3200" kern="0" spc="-150" dirty="0">
                <a:ln w="13075" cap="flat" cmpd="sng">
                  <a:solidFill>
                    <a:srgbClr val="0D0B33">
                      <a:alpha val="100000"/>
                    </a:srgbClr>
                  </a:solidFill>
                  <a:prstDash val="solid"/>
                  <a:bevel/>
                </a:ln>
                <a:solidFill>
                  <a:srgbClr val="0D0B33">
                    <a:alpha val="100000"/>
                  </a:srgbClr>
                </a:solidFill>
                <a:latin typeface="Alibaba Sans Thai" panose="020B0503020203040204" charset="-122"/>
                <a:ea typeface="Alibaba Sans Thai" panose="020B0503020203040204" charset="-122"/>
                <a:cs typeface="Arial" panose="020B0604020202020204"/>
              </a:rPr>
              <a:t>SFP</a:t>
            </a:r>
            <a:endParaRPr lang="en-US" altLang="en-US" sz="3300" dirty="0"/>
          </a:p>
          <a:p>
            <a:pPr algn="l" rtl="0" eaLnBrk="0">
              <a:lnSpc>
                <a:spcPct val="115000"/>
              </a:lnSpc>
            </a:pPr>
            <a:endParaRPr lang="en-US" altLang="en-US" sz="600" dirty="0"/>
          </a:p>
          <a:p>
            <a:pPr marL="12700" algn="ctr" rtl="0" eaLnBrk="0">
              <a:lnSpc>
                <a:spcPts val="1310"/>
              </a:lnSpc>
            </a:pPr>
            <a:r>
              <a:rPr lang="de-DE" sz="900" kern="0" spc="70" dirty="0">
                <a:solidFill>
                  <a:srgbClr val="0D0B33">
                    <a:alpha val="100000"/>
                  </a:srgbClr>
                </a:solidFill>
                <a:latin typeface="Alibaba Sans Thai" panose="020B0503020203040204" charset="-122"/>
                <a:ea typeface="Alibaba Sans Thai" panose="020B0503020203040204" charset="-122"/>
                <a:cs typeface="Arial" panose="020B0604020202020204"/>
              </a:rPr>
              <a:t>Der Wachstumstreiber, der das gesamte </a:t>
            </a:r>
            <a:r>
              <a:rPr lang="de-DE" sz="900" kern="0" spc="70" dirty="0" err="1">
                <a:solidFill>
                  <a:srgbClr val="0D0B33">
                    <a:alpha val="100000"/>
                  </a:srgbClr>
                </a:solidFill>
                <a:latin typeface="Alibaba Sans Thai" panose="020B0503020203040204" charset="-122"/>
                <a:ea typeface="Alibaba Sans Thai" panose="020B0503020203040204" charset="-122"/>
                <a:cs typeface="Arial" panose="020B0604020202020204"/>
              </a:rPr>
              <a:t>SafePal</a:t>
            </a:r>
            <a:r>
              <a:rPr lang="de-DE" sz="900" kern="0" spc="70" dirty="0">
                <a:solidFill>
                  <a:srgbClr val="0D0B33">
                    <a:alpha val="100000"/>
                  </a:srgbClr>
                </a:solidFill>
                <a:latin typeface="Alibaba Sans Thai" panose="020B0503020203040204" charset="-122"/>
                <a:ea typeface="Alibaba Sans Thai" panose="020B0503020203040204" charset="-122"/>
                <a:cs typeface="Arial" panose="020B0604020202020204"/>
              </a:rPr>
              <a:t> Ökosystem antreibt</a:t>
            </a:r>
            <a:endParaRPr lang="en-US" altLang="en-US" sz="900" dirty="0">
              <a:latin typeface="Alibaba Sans Thai" panose="020B0503020203040204" charset="-122"/>
              <a:ea typeface="Alibaba Sans Thai" panose="020B050302020304020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230" name="textbox 230"/>
          <p:cNvSpPr/>
          <p:nvPr>
            <p:custDataLst>
              <p:tags r:id="rId3"/>
            </p:custDataLst>
          </p:nvPr>
        </p:nvSpPr>
        <p:spPr>
          <a:xfrm>
            <a:off x="607895" y="1281823"/>
            <a:ext cx="4997450" cy="1974850"/>
          </a:xfrm>
          <a:prstGeom prst="rect">
            <a:avLst/>
          </a:prstGeom>
        </p:spPr>
        <p:txBody>
          <a:bodyPr vert="horz" wrap="square" lIns="0" tIns="0" rIns="0" bIns="0"/>
          <a:p>
            <a:pPr algn="l" rtl="0" eaLnBrk="0">
              <a:lnSpc>
                <a:spcPct val="72000"/>
              </a:lnSpc>
            </a:pPr>
            <a:endParaRPr lang="de-DE" altLang="en-US" sz="100" dirty="0"/>
          </a:p>
          <a:p>
            <a:pPr indent="0" algn="l" rtl="0" eaLnBrk="0" fontAlgn="auto">
              <a:lnSpc>
                <a:spcPct val="120000"/>
              </a:lnSpc>
            </a:pPr>
            <a:r>
              <a:rPr lang="de-DE"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SFP ist ein Utility Token, der auf der BNB Chain</a:t>
            </a:r>
            <a:r>
              <a:rPr lang="en-US" altLang="en-US" sz="1000">
                <a:solidFill>
                  <a:schemeClr val="bg1"/>
                </a:solidFill>
                <a:latin typeface="微软雅黑" panose="020B0503020204020204" charset="-122"/>
                <a:ea typeface="微软雅黑" panose="020B0503020204020204" charset="-122"/>
                <a:cs typeface="Alibaba Sans" panose="020B0503020203040204" charset="0"/>
                <a:sym typeface="+mn-ea"/>
              </a:rPr>
              <a:t>¹</a:t>
            </a:r>
            <a:r>
              <a:rPr lang="de-DE"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und auf Ethereum</a:t>
            </a:r>
            <a:r>
              <a:rPr lang="en-US" altLang="en-US" sz="1000">
                <a:solidFill>
                  <a:schemeClr val="bg1"/>
                </a:solidFill>
                <a:latin typeface="微软雅黑" panose="020B0503020204020204" charset="-122"/>
                <a:ea typeface="微软雅黑" panose="020B0503020204020204" charset="-122"/>
                <a:cs typeface="Alibaba Sans" panose="020B0503020203040204" charset="0"/>
                <a:sym typeface="+mn-ea"/>
              </a:rPr>
              <a:t>²</a:t>
            </a:r>
            <a:r>
              <a:rPr lang="de-DE"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ausgegeben wird, um das </a:t>
            </a:r>
            <a:r>
              <a:rPr lang="de-DE" sz="1000" kern="0" spc="-2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-Ökosystem zu betreiben und die Community zu verwalten. Sein Gesamtwert beträgt 500 Millionen. 300 Millionen des Gesamtangebots befinden sich auf der BNB Chain und die restlichen 200 Millionen auf Ethereum. Am 8. Februar 2021 wurde SFP als erstes IEO-Projekt auf dem </a:t>
            </a:r>
            <a:r>
              <a:rPr lang="de-DE" sz="1000" kern="0" spc="-20" dirty="0" err="1">
                <a:solidFill>
                  <a:srgbClr val="FFFFFF">
                    <a:alpha val="100000"/>
                  </a:srgbClr>
                </a:solidFill>
                <a:latin typeface="Alibaba Sans Thai" panose="020B0503020203040204" charset="-122"/>
                <a:ea typeface="Alibaba Sans Thai" panose="020B0503020203040204" charset="-122"/>
                <a:cs typeface="Alibaba Sans" panose="020B0503020203040204"/>
              </a:rPr>
              <a:t>Binance</a:t>
            </a:r>
            <a:r>
              <a:rPr lang="de-DE"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Launchpad 2021</a:t>
            </a:r>
            <a:r>
              <a:rPr lang="en-US" altLang="en-US" sz="1000">
                <a:solidFill>
                  <a:schemeClr val="bg1"/>
                </a:solidFill>
                <a:latin typeface="微软雅黑" panose="020B0503020204020204" charset="-122"/>
                <a:ea typeface="微软雅黑" panose="020B0503020204020204" charset="-122"/>
                <a:cs typeface="Alibaba Sans" panose="020B0503020203040204" charset="0"/>
                <a:sym typeface="+mn-ea"/>
              </a:rPr>
              <a:t>³</a:t>
            </a:r>
            <a:r>
              <a:rPr lang="de-DE"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gestartet.</a:t>
            </a:r>
            <a:endParaRPr lang="de-DE"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indent="0" algn="l" rtl="0" eaLnBrk="0" fontAlgn="auto">
              <a:lnSpc>
                <a:spcPct val="120000"/>
              </a:lnSpc>
            </a:pPr>
            <a:endParaRPr lang="de-DE"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indent="0" algn="l" rtl="0" eaLnBrk="0" fontAlgn="auto">
              <a:lnSpc>
                <a:spcPct val="120000"/>
              </a:lnSpc>
            </a:pPr>
            <a:r>
              <a:rPr lang="de-DE"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Bis Oktober 2022 ist SFP auf mehr als 20 CEX und DEX gelistet, darunter </a:t>
            </a:r>
            <a:r>
              <a:rPr lang="de-DE" sz="1000" kern="0" spc="-20" dirty="0" err="1">
                <a:solidFill>
                  <a:srgbClr val="FFFFFF">
                    <a:alpha val="100000"/>
                  </a:srgbClr>
                </a:solidFill>
                <a:latin typeface="Alibaba Sans Thai" panose="020B0503020203040204" charset="-122"/>
                <a:ea typeface="Alibaba Sans Thai" panose="020B0503020203040204" charset="-122"/>
                <a:cs typeface="Alibaba Sans" panose="020B0503020203040204"/>
              </a:rPr>
              <a:t>Binance</a:t>
            </a:r>
            <a:r>
              <a:rPr lang="de-DE"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de-DE" sz="1000" kern="0" spc="-20" dirty="0" err="1">
                <a:solidFill>
                  <a:srgbClr val="FFFFFF">
                    <a:alpha val="100000"/>
                  </a:srgbClr>
                </a:solidFill>
                <a:latin typeface="Alibaba Sans Thai" panose="020B0503020203040204" charset="-122"/>
                <a:ea typeface="Alibaba Sans Thai" panose="020B0503020203040204" charset="-122"/>
                <a:cs typeface="Alibaba Sans" panose="020B0503020203040204"/>
              </a:rPr>
              <a:t>PancakeSwap</a:t>
            </a:r>
            <a:r>
              <a:rPr lang="de-DE"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de-DE" sz="1000" kern="0" spc="-20" dirty="0" err="1">
                <a:solidFill>
                  <a:srgbClr val="FFFFFF">
                    <a:alpha val="100000"/>
                  </a:srgbClr>
                </a:solidFill>
                <a:latin typeface="Alibaba Sans Thai" panose="020B0503020203040204" charset="-122"/>
                <a:ea typeface="Alibaba Sans Thai" panose="020B0503020203040204" charset="-122"/>
                <a:cs typeface="Alibaba Sans" panose="020B0503020203040204"/>
              </a:rPr>
              <a:t>Kucoin</a:t>
            </a:r>
            <a:r>
              <a:rPr lang="de-DE"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de-DE" sz="1000" kern="0" spc="-20" dirty="0" err="1">
                <a:solidFill>
                  <a:srgbClr val="FFFFFF">
                    <a:alpha val="100000"/>
                  </a:srgbClr>
                </a:solidFill>
                <a:latin typeface="Alibaba Sans Thai" panose="020B0503020203040204" charset="-122"/>
                <a:ea typeface="Alibaba Sans Thai" panose="020B0503020203040204" charset="-122"/>
                <a:cs typeface="Alibaba Sans" panose="020B0503020203040204"/>
              </a:rPr>
              <a:t>Bybit</a:t>
            </a:r>
            <a:r>
              <a:rPr lang="de-DE"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de-DE" sz="1000" kern="0" spc="-20" dirty="0" err="1">
                <a:solidFill>
                  <a:srgbClr val="FFFFFF">
                    <a:alpha val="100000"/>
                  </a:srgbClr>
                </a:solidFill>
                <a:latin typeface="Alibaba Sans Thai" panose="020B0503020203040204" charset="-122"/>
                <a:ea typeface="Alibaba Sans Thai" panose="020B0503020203040204" charset="-122"/>
                <a:cs typeface="Alibaba Sans" panose="020B0503020203040204"/>
              </a:rPr>
              <a:t>Bitget</a:t>
            </a:r>
            <a:r>
              <a:rPr lang="de-DE"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MEXC, </a:t>
            </a:r>
            <a:r>
              <a:rPr lang="de-DE" sz="1000" kern="0" spc="-20" dirty="0" err="1">
                <a:solidFill>
                  <a:srgbClr val="FFFFFF">
                    <a:alpha val="100000"/>
                  </a:srgbClr>
                </a:solidFill>
                <a:latin typeface="Alibaba Sans Thai" panose="020B0503020203040204" charset="-122"/>
                <a:ea typeface="Alibaba Sans Thai" panose="020B0503020203040204" charset="-122"/>
                <a:cs typeface="Alibaba Sans" panose="020B0503020203040204"/>
              </a:rPr>
              <a:t>Gate.io</a:t>
            </a:r>
            <a:r>
              <a:rPr lang="de-DE"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de-DE" sz="1000" kern="0" spc="-20" dirty="0" err="1">
                <a:solidFill>
                  <a:srgbClr val="FFFFFF">
                    <a:alpha val="100000"/>
                  </a:srgbClr>
                </a:solidFill>
                <a:latin typeface="Alibaba Sans Thai" panose="020B0503020203040204" charset="-122"/>
                <a:ea typeface="Alibaba Sans Thai" panose="020B0503020203040204" charset="-122"/>
                <a:cs typeface="Alibaba Sans" panose="020B0503020203040204"/>
              </a:rPr>
              <a:t>Biswap</a:t>
            </a:r>
            <a:r>
              <a:rPr lang="de-DE"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und andere</a:t>
            </a:r>
            <a:r>
              <a:rPr lang="en-US" altLang="en-US" sz="1000">
                <a:solidFill>
                  <a:schemeClr val="bg1"/>
                </a:solidFill>
                <a:latin typeface="微软雅黑" panose="020B0503020204020204" charset="-122"/>
                <a:ea typeface="微软雅黑" panose="020B0503020204020204" charset="-122"/>
                <a:cs typeface="Alibaba Sans" panose="020B0503020203040204" charset="0"/>
                <a:sym typeface="+mn-ea"/>
              </a:rPr>
              <a:t>⁴</a:t>
            </a:r>
            <a:r>
              <a:rPr lang="de-DE"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SFP wird auch für Zahlungen und Auszahlungen auf der Website von </a:t>
            </a:r>
            <a:r>
              <a:rPr lang="de-DE" sz="1000" kern="0" spc="-2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und der Plattform </a:t>
            </a:r>
            <a:r>
              <a:rPr lang="de-DE" sz="1000" kern="0" spc="-20" dirty="0" err="1">
                <a:solidFill>
                  <a:srgbClr val="FFFFFF">
                    <a:alpha val="100000"/>
                  </a:srgbClr>
                </a:solidFill>
                <a:latin typeface="Alibaba Sans Thai" panose="020B0503020203040204" charset="-122"/>
                <a:ea typeface="Alibaba Sans Thai" panose="020B0503020203040204" charset="-122"/>
                <a:cs typeface="Alibaba Sans" panose="020B0503020203040204"/>
              </a:rPr>
              <a:t>Binance</a:t>
            </a:r>
            <a:r>
              <a:rPr lang="de-DE"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Pay verwendet</a:t>
            </a:r>
            <a:r>
              <a:rPr lang="en-US" altLang="en-US" sz="1000">
                <a:solidFill>
                  <a:schemeClr val="bg1"/>
                </a:solidFill>
                <a:latin typeface="微软雅黑" panose="020B0503020204020204" charset="-122"/>
                <a:ea typeface="微软雅黑" panose="020B0503020204020204" charset="-122"/>
                <a:cs typeface="Alibaba Sans" panose="020B0503020203040204" charset="0"/>
                <a:sym typeface="+mn-ea"/>
              </a:rPr>
              <a:t>⁵</a:t>
            </a:r>
            <a:r>
              <a:rPr lang="de-DE"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a:t>
            </a:r>
            <a:endParaRPr lang="de-DE" altLang="en-US" sz="1000" dirty="0">
              <a:latin typeface="Alibaba Sans Thai" panose="020B0503020203040204" charset="-122"/>
              <a:ea typeface="Alibaba Sans Thai" panose="020B0503020203040204" charset="-122"/>
            </a:endParaRPr>
          </a:p>
        </p:txBody>
      </p:sp>
      <p:sp>
        <p:nvSpPr>
          <p:cNvPr id="232" name="textbox 232"/>
          <p:cNvSpPr/>
          <p:nvPr>
            <p:custDataLst>
              <p:tags r:id="rId4"/>
            </p:custDataLst>
          </p:nvPr>
        </p:nvSpPr>
        <p:spPr>
          <a:xfrm>
            <a:off x="607695" y="4168775"/>
            <a:ext cx="7773035" cy="739775"/>
          </a:xfrm>
          <a:prstGeom prst="rect">
            <a:avLst/>
          </a:prstGeom>
        </p:spPr>
        <p:txBody>
          <a:bodyPr vert="horz" wrap="square" lIns="0" tIns="0" rIns="0" bIns="0"/>
          <a:p>
            <a:pPr algn="l" rtl="0" eaLnBrk="0">
              <a:lnSpc>
                <a:spcPct val="87000"/>
              </a:lnSpc>
            </a:pPr>
            <a:endParaRPr lang="en-US" altLang="en-US" sz="800" dirty="0">
              <a:latin typeface="Alibaba Sans Thai" panose="020B0503020203040204" charset="-122"/>
              <a:ea typeface="Alibaba Sans Thai" panose="020B0503020203040204" charset="-122"/>
            </a:endParaRPr>
          </a:p>
          <a:p>
            <a:pPr marL="16510" algn="l" rtl="0" eaLnBrk="0">
              <a:lnSpc>
                <a:spcPct val="85000"/>
              </a:lnSpc>
            </a:pPr>
            <a:r>
              <a:rPr lang="en-US" altLang="en-US" sz="800">
                <a:solidFill>
                  <a:schemeClr val="bg1"/>
                </a:solidFill>
                <a:latin typeface="Alibaba Sans Thai" panose="020B0503020203040204" charset="-122"/>
                <a:ea typeface="Alibaba Sans Thai" panose="020B0503020203040204" charset="-122"/>
                <a:cs typeface="Alibaba Sans" panose="020B0503020203040204" charset="0"/>
                <a:sym typeface="+mn-ea"/>
              </a:rPr>
              <a:t>¹</a:t>
            </a:r>
            <a:r>
              <a:rPr sz="800" kern="0" spc="0" dirty="0">
                <a:solidFill>
                  <a:srgbClr val="FFFFFF">
                    <a:alpha val="100000"/>
                  </a:srgbClr>
                </a:solidFill>
                <a:latin typeface="Alibaba Sans Thai" panose="020B0503020203040204" charset="-122"/>
                <a:ea typeface="Alibaba Sans Thai" panose="020B0503020203040204" charset="-122"/>
                <a:cs typeface="微软雅黑" panose="020B0503020204020204" charset="-122"/>
              </a:rPr>
              <a:t> </a:t>
            </a:r>
            <a:r>
              <a:rPr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SFP</a:t>
            </a:r>
            <a:r>
              <a:rPr sz="800" kern="0" spc="4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de-DE" sz="8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im</a:t>
            </a:r>
            <a:r>
              <a:rPr sz="800" kern="0" spc="7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BNB</a:t>
            </a:r>
            <a:r>
              <a:rPr sz="800" kern="0" spc="5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Chain</a:t>
            </a:r>
            <a:r>
              <a:rPr sz="800" kern="0" spc="7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E</a:t>
            </a:r>
            <a:r>
              <a:rPr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xplorer:</a:t>
            </a:r>
            <a:r>
              <a:rPr sz="800" kern="0" spc="7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hlinkClick r:id="rId5">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https://bscscan.com/token/0xd41fdb03ba84762dd66a0af1a6c8540ff1ba5dfb</a:t>
            </a:r>
            <a:endParaRPr lang="en-US" altLang="en-US" sz="800" dirty="0">
              <a:latin typeface="Alibaba Sans Thai" panose="020B0503020203040204" charset="-122"/>
              <a:ea typeface="Alibaba Sans Thai" panose="020B0503020203040204" charset="-122"/>
            </a:endParaRPr>
          </a:p>
          <a:p>
            <a:pPr marL="15240" algn="l" rtl="0" eaLnBrk="0">
              <a:lnSpc>
                <a:spcPct val="85000"/>
              </a:lnSpc>
              <a:spcBef>
                <a:spcPts val="145"/>
              </a:spcBef>
            </a:pPr>
            <a:r>
              <a:rPr lang="en-US" altLang="en-US" sz="800">
                <a:solidFill>
                  <a:schemeClr val="bg1"/>
                </a:solidFill>
                <a:latin typeface="Alibaba Sans Thai" panose="020B0503020203040204" charset="-122"/>
                <a:ea typeface="Alibaba Sans Thai" panose="020B0503020203040204" charset="-122"/>
                <a:cs typeface="Alibaba Sans" panose="020B0503020203040204" charset="0"/>
                <a:sym typeface="+mn-ea"/>
              </a:rPr>
              <a:t>² </a:t>
            </a:r>
            <a:r>
              <a:rPr sz="800" kern="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SFP</a:t>
            </a:r>
            <a:r>
              <a:rPr lang="en-US" sz="800" kern="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 </a:t>
            </a:r>
            <a:r>
              <a:rPr lang="de-DE" sz="800" kern="0" spc="0" dirty="0">
                <a:solidFill>
                  <a:srgbClr val="FFFFFF">
                    <a:alpha val="100000"/>
                  </a:srgbClr>
                </a:solidFill>
                <a:latin typeface="Alibaba Sans Thai" panose="020B0503020203040204" charset="-122"/>
                <a:ea typeface="Alibaba Sans Thai" panose="020B0503020203040204" charset="-122"/>
                <a:cs typeface="微软雅黑" panose="020B0503020204020204" charset="-122"/>
              </a:rPr>
              <a:t>wurde am 17. Juli 2023 teilweise auf Ethereum migriert. Einzelheiten sind auf dem </a:t>
            </a:r>
            <a:r>
              <a:rPr lang="de-DE" sz="800" kern="0" spc="0" dirty="0" err="1">
                <a:solidFill>
                  <a:srgbClr val="FFFFFF">
                    <a:alpha val="100000"/>
                  </a:srgbClr>
                </a:solidFill>
                <a:latin typeface="Alibaba Sans Thai" panose="020B0503020203040204" charset="-122"/>
                <a:ea typeface="Alibaba Sans Thai" panose="020B0503020203040204" charset="-122"/>
                <a:cs typeface="微软雅黑" panose="020B0503020204020204" charset="-122"/>
              </a:rPr>
              <a:t>SafePal</a:t>
            </a:r>
            <a:r>
              <a:rPr lang="de-DE" sz="800" kern="0" spc="0" dirty="0">
                <a:solidFill>
                  <a:srgbClr val="FFFFFF">
                    <a:alpha val="100000"/>
                  </a:srgbClr>
                </a:solidFill>
                <a:latin typeface="Alibaba Sans Thai" panose="020B0503020203040204" charset="-122"/>
                <a:ea typeface="Alibaba Sans Thai" panose="020B0503020203040204" charset="-122"/>
                <a:cs typeface="微软雅黑" panose="020B0503020204020204" charset="-122"/>
              </a:rPr>
              <a:t> Blog zu finden </a:t>
            </a:r>
            <a:r>
              <a:rPr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hlinkClick r:id="rId6">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https://blog.safepal.com/greater-cross-chain-</a:t>
            </a:r>
            <a:endParaRPr lang="en-US" altLang="en-US" sz="800" dirty="0">
              <a:latin typeface="Alibaba Sans Thai" panose="020B0503020203040204" charset="-122"/>
              <a:ea typeface="Alibaba Sans Thai" panose="020B0503020203040204" charset="-122"/>
            </a:endParaRPr>
          </a:p>
          <a:p>
            <a:pPr marL="18415" algn="l" rtl="0" eaLnBrk="0">
              <a:lnSpc>
                <a:spcPct val="85000"/>
              </a:lnSpc>
              <a:spcBef>
                <a:spcPts val="145"/>
              </a:spcBef>
            </a:pPr>
            <a:r>
              <a:rPr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interoperability-for-sfp-on-bep-20-and-erc-20/. SFP </a:t>
            </a:r>
            <a:r>
              <a:rPr lang="de-DE"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auf </a:t>
            </a:r>
            <a:r>
              <a:rPr sz="8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EtherScan</a:t>
            </a:r>
            <a:r>
              <a:rPr lang="de-DE"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anzeigen</a:t>
            </a:r>
            <a:r>
              <a:rPr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a:t>
            </a:r>
            <a:r>
              <a:rPr sz="800" kern="0" spc="7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hlinkClick r:id="rId7">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https://etherscan.i</a:t>
            </a:r>
            <a:r>
              <a:rPr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hlinkClick r:id="rId7">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o/token/0x12e2b8033420270db2f3b328e32370cb5b2ca134</a:t>
            </a:r>
            <a:endParaRPr lang="en-US" altLang="en-US" sz="800" dirty="0">
              <a:latin typeface="Alibaba Sans Thai" panose="020B0503020203040204" charset="-122"/>
              <a:ea typeface="Alibaba Sans Thai" panose="020B0503020203040204" charset="-122"/>
            </a:endParaRPr>
          </a:p>
          <a:p>
            <a:pPr marL="16510" algn="l" rtl="0" eaLnBrk="0">
              <a:lnSpc>
                <a:spcPct val="85000"/>
              </a:lnSpc>
              <a:spcBef>
                <a:spcPts val="145"/>
              </a:spcBef>
            </a:pPr>
            <a:r>
              <a:rPr lang="en-US" altLang="en-US" sz="800">
                <a:solidFill>
                  <a:schemeClr val="bg1"/>
                </a:solidFill>
                <a:latin typeface="Alibaba Sans Thai" panose="020B0503020203040204" charset="-122"/>
                <a:ea typeface="Alibaba Sans Thai" panose="020B0503020203040204" charset="-122"/>
                <a:cs typeface="Alibaba Sans" panose="020B0503020203040204" charset="0"/>
                <a:sym typeface="+mn-ea"/>
              </a:rPr>
              <a:t>³ </a:t>
            </a:r>
            <a:r>
              <a:rPr sz="800" kern="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SFP</a:t>
            </a:r>
            <a:r>
              <a:rPr lang="de-DE"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wurde als erstes IEO-Projekt auf </a:t>
            </a:r>
            <a:r>
              <a:rPr lang="de-DE" sz="8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Binance</a:t>
            </a:r>
            <a:r>
              <a:rPr lang="de-DE"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im Jahr 2021 gelistet: </a:t>
            </a:r>
            <a:r>
              <a:rPr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hlinkClick r:id="rId8">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https://www.binance.com/en/support/announcement/3a599775d4474e299c3aed3455e12478/</a:t>
            </a:r>
            <a:endParaRPr lang="en-US" altLang="en-US" sz="800" dirty="0">
              <a:latin typeface="Alibaba Sans Thai" panose="020B0503020203040204" charset="-122"/>
              <a:ea typeface="Alibaba Sans Thai" panose="020B0503020203040204" charset="-122"/>
            </a:endParaRPr>
          </a:p>
          <a:p>
            <a:pPr marL="12700" algn="l" rtl="0" eaLnBrk="0">
              <a:lnSpc>
                <a:spcPct val="85000"/>
              </a:lnSpc>
              <a:spcBef>
                <a:spcPts val="145"/>
              </a:spcBef>
            </a:pPr>
            <a:r>
              <a:rPr lang="en-US" altLang="en-US" sz="800">
                <a:solidFill>
                  <a:schemeClr val="bg1"/>
                </a:solidFill>
                <a:latin typeface="Alibaba Sans Thai" panose="020B0503020203040204" charset="-122"/>
                <a:ea typeface="Alibaba Sans Thai" panose="020B0503020203040204" charset="-122"/>
                <a:cs typeface="Alibaba Sans" panose="020B0503020203040204" charset="0"/>
                <a:sym typeface="+mn-ea"/>
              </a:rPr>
              <a:t>⁴</a:t>
            </a:r>
            <a:r>
              <a:rPr sz="800" kern="0" spc="0" dirty="0">
                <a:solidFill>
                  <a:srgbClr val="FFFFFF">
                    <a:alpha val="100000"/>
                  </a:srgbClr>
                </a:solidFill>
                <a:latin typeface="Alibaba Sans Thai" panose="020B0503020203040204" charset="-122"/>
                <a:ea typeface="Alibaba Sans Thai" panose="020B0503020203040204" charset="-122"/>
                <a:cs typeface="微软雅黑" panose="020B0503020204020204" charset="-122"/>
              </a:rPr>
              <a:t> </a:t>
            </a:r>
            <a:r>
              <a:rPr sz="800" kern="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SFP</a:t>
            </a:r>
            <a:r>
              <a:rPr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de-DE"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auf </a:t>
            </a:r>
            <a:r>
              <a:rPr sz="8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CoinMarketCap</a:t>
            </a:r>
            <a:r>
              <a:rPr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a:t>
            </a:r>
            <a:r>
              <a:rPr sz="800" kern="0" spc="7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hlinkClick r:id="rId9">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ht</a:t>
            </a:r>
            <a:r>
              <a:rPr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hlinkClick r:id="rId9">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tps://coinmarketcap.com/currencies/safepal/</a:t>
            </a:r>
            <a:endParaRPr lang="en-US" altLang="en-US" sz="800" dirty="0">
              <a:latin typeface="Alibaba Sans Thai" panose="020B0503020203040204" charset="-122"/>
              <a:ea typeface="Alibaba Sans Thai" panose="020B0503020203040204" charset="-122"/>
            </a:endParaRPr>
          </a:p>
          <a:p>
            <a:pPr marL="16510" algn="l" rtl="0" eaLnBrk="0">
              <a:lnSpc>
                <a:spcPct val="85000"/>
              </a:lnSpc>
              <a:spcBef>
                <a:spcPts val="145"/>
              </a:spcBef>
            </a:pPr>
            <a:r>
              <a:rPr lang="en-US" altLang="en-US" sz="800">
                <a:solidFill>
                  <a:schemeClr val="bg1"/>
                </a:solidFill>
                <a:latin typeface="Alibaba Sans Thai" panose="020B0503020203040204" charset="-122"/>
                <a:ea typeface="Alibaba Sans Thai" panose="020B0503020203040204" charset="-122"/>
                <a:cs typeface="Alibaba Sans" panose="020B0503020203040204" charset="0"/>
                <a:sym typeface="+mn-ea"/>
              </a:rPr>
              <a:t>⁵ </a:t>
            </a:r>
            <a:r>
              <a:rPr sz="800" kern="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SFP</a:t>
            </a:r>
            <a:r>
              <a:rPr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de-DE"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verfügbar für den </a:t>
            </a:r>
            <a:r>
              <a:rPr lang="de-DE" sz="8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Checkout</a:t>
            </a:r>
            <a:r>
              <a:rPr lang="de-DE"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auf </a:t>
            </a:r>
            <a:r>
              <a:rPr lang="de-DE" sz="8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Binance</a:t>
            </a:r>
            <a:r>
              <a:rPr lang="de-DE"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Pay </a:t>
            </a:r>
            <a:r>
              <a:rPr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a:t>
            </a:r>
            <a:r>
              <a:rPr sz="800" kern="0" spc="7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hlinkClick r:id="rId10">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https://pay.binance.com/en/merchant-stores?tab=featured</a:t>
            </a:r>
            <a:endParaRPr lang="en-US" altLang="en-US" sz="800" dirty="0">
              <a:latin typeface="Alibaba Sans Thai" panose="020B0503020203040204" charset="-122"/>
              <a:ea typeface="Alibaba Sans Thai" panose="020B0503020203040204" charset="-122"/>
            </a:endParaRPr>
          </a:p>
        </p:txBody>
      </p:sp>
      <p:graphicFrame>
        <p:nvGraphicFramePr>
          <p:cNvPr id="234" name="table 234"/>
          <p:cNvGraphicFramePr>
            <a:graphicFrameLocks noGrp="1"/>
          </p:cNvGraphicFramePr>
          <p:nvPr>
            <p:custDataLst>
              <p:tags r:id="rId11"/>
            </p:custDataLst>
          </p:nvPr>
        </p:nvGraphicFramePr>
        <p:xfrm>
          <a:off x="6052820" y="1145540"/>
          <a:ext cx="2199639" cy="2201540"/>
        </p:xfrm>
        <a:graphic>
          <a:graphicData uri="http://schemas.openxmlformats.org/drawingml/2006/table">
            <a:tbl>
              <a:tblPr/>
              <a:tblGrid>
                <a:gridCol w="1716405"/>
                <a:gridCol w="483234"/>
              </a:tblGrid>
              <a:tr h="247650">
                <a:tc>
                  <a:txBody>
                    <a:bodyPr/>
                    <a:p>
                      <a:pPr algn="l" rtl="0" eaLnBrk="0">
                        <a:lnSpc>
                          <a:spcPct val="107000"/>
                        </a:lnSpc>
                      </a:pPr>
                      <a:endParaRPr lang="de-DE" altLang="en-US" sz="500" dirty="0"/>
                    </a:p>
                    <a:p>
                      <a:pPr marL="106680" algn="l" rtl="0" eaLnBrk="0">
                        <a:lnSpc>
                          <a:spcPct val="91000"/>
                        </a:lnSpc>
                        <a:spcBef>
                          <a:spcPts val="0"/>
                        </a:spcBef>
                      </a:pPr>
                      <a:r>
                        <a:rPr lang="de-DE" sz="900" kern="0" spc="40" dirty="0">
                          <a:solidFill>
                            <a:srgbClr val="FFFFFF">
                              <a:alpha val="100000"/>
                            </a:srgbClr>
                          </a:solidFill>
                          <a:latin typeface="Alibaba Sans" panose="020B0503020203040204"/>
                          <a:ea typeface="Alibaba Sans" panose="020B0503020203040204"/>
                          <a:cs typeface="Alibaba Sans" panose="020B0503020203040204"/>
                        </a:rPr>
                        <a:t>Stiftungsreserve</a:t>
                      </a:r>
                      <a:endParaRPr lang="de-DE"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6000"/>
                        </a:lnSpc>
                      </a:pPr>
                      <a:endParaRPr lang="en-US" altLang="en-US" sz="500" dirty="0"/>
                    </a:p>
                    <a:p>
                      <a:pPr marL="121920" algn="l" rtl="0" eaLnBrk="0">
                        <a:lnSpc>
                          <a:spcPct val="86000"/>
                        </a:lnSpc>
                        <a:spcBef>
                          <a:spcPts val="0"/>
                        </a:spcBef>
                      </a:pPr>
                      <a:r>
                        <a:rPr sz="900" kern="0" spc="40" dirty="0">
                          <a:solidFill>
                            <a:srgbClr val="FFFFFF">
                              <a:alpha val="100000"/>
                            </a:srgbClr>
                          </a:solidFill>
                          <a:latin typeface="Alibaba Sans" panose="020B0503020203040204"/>
                          <a:ea typeface="Alibaba Sans" panose="020B0503020203040204"/>
                          <a:cs typeface="Alibaba Sans" panose="020B0503020203040204"/>
                        </a:rPr>
                        <a:t>20%</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840">
                <a:tc>
                  <a:txBody>
                    <a:bodyPr/>
                    <a:p>
                      <a:pPr algn="l" rtl="0" eaLnBrk="0">
                        <a:lnSpc>
                          <a:spcPct val="113000"/>
                        </a:lnSpc>
                      </a:pPr>
                      <a:endParaRPr lang="en-US" altLang="en-US" sz="500" dirty="0"/>
                    </a:p>
                    <a:p>
                      <a:pPr marL="97155" algn="l" rtl="0" eaLnBrk="0">
                        <a:lnSpc>
                          <a:spcPct val="85000"/>
                        </a:lnSpc>
                      </a:pPr>
                      <a:r>
                        <a:rPr sz="900" kern="0" spc="50" dirty="0">
                          <a:solidFill>
                            <a:srgbClr val="FFFFFF">
                              <a:alpha val="100000"/>
                            </a:srgbClr>
                          </a:solidFill>
                          <a:latin typeface="Alibaba Sans" panose="020B0503020203040204"/>
                          <a:ea typeface="Alibaba Sans" panose="020B0503020203040204"/>
                          <a:cs typeface="Alibaba Sans" panose="020B0503020203040204"/>
                        </a:rPr>
                        <a:t>Team</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1000"/>
                        </a:lnSpc>
                      </a:pPr>
                      <a:endParaRPr lang="en-US" altLang="en-US" sz="500" dirty="0"/>
                    </a:p>
                    <a:p>
                      <a:pPr marL="121920" algn="l" rtl="0" eaLnBrk="0">
                        <a:lnSpc>
                          <a:spcPct val="86000"/>
                        </a:lnSpc>
                        <a:spcBef>
                          <a:spcPts val="0"/>
                        </a:spcBef>
                      </a:pPr>
                      <a:r>
                        <a:rPr sz="900" kern="0" spc="40" dirty="0">
                          <a:solidFill>
                            <a:srgbClr val="FFFFFF">
                              <a:alpha val="100000"/>
                            </a:srgbClr>
                          </a:solidFill>
                          <a:latin typeface="Alibaba Sans" panose="020B0503020203040204"/>
                          <a:ea typeface="Alibaba Sans" panose="020B0503020203040204"/>
                          <a:cs typeface="Alibaba Sans" panose="020B0503020203040204"/>
                        </a:rPr>
                        <a:t>20%</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204">
                <a:tc>
                  <a:txBody>
                    <a:bodyPr/>
                    <a:p>
                      <a:pPr algn="l" rtl="0" eaLnBrk="0">
                        <a:lnSpc>
                          <a:spcPct val="101000"/>
                        </a:lnSpc>
                      </a:pPr>
                      <a:endParaRPr lang="en-US" altLang="en-US" sz="500" dirty="0"/>
                    </a:p>
                    <a:p>
                      <a:pPr marL="104140" algn="l" rtl="0" eaLnBrk="0">
                        <a:lnSpc>
                          <a:spcPct val="93000"/>
                        </a:lnSpc>
                        <a:spcBef>
                          <a:spcPts val="5"/>
                        </a:spcBef>
                      </a:pPr>
                      <a:r>
                        <a:rPr sz="900" kern="0" spc="50" dirty="0">
                          <a:solidFill>
                            <a:srgbClr val="FFFFFF">
                              <a:alpha val="100000"/>
                            </a:srgbClr>
                          </a:solidFill>
                          <a:latin typeface="Alibaba Sans" panose="020B0503020203040204"/>
                          <a:ea typeface="Alibaba Sans" panose="020B0503020203040204"/>
                          <a:cs typeface="Alibaba Sans" panose="020B0503020203040204"/>
                        </a:rPr>
                        <a:t>Community &amp; Aird</a:t>
                      </a:r>
                      <a:r>
                        <a:rPr sz="900" kern="0" spc="40" dirty="0">
                          <a:solidFill>
                            <a:srgbClr val="FFFFFF">
                              <a:alpha val="100000"/>
                            </a:srgbClr>
                          </a:solidFill>
                          <a:latin typeface="Alibaba Sans" panose="020B0503020203040204"/>
                          <a:ea typeface="Alibaba Sans" panose="020B0503020203040204"/>
                          <a:cs typeface="Alibaba Sans" panose="020B0503020203040204"/>
                        </a:rPr>
                        <a:t>rop</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1000"/>
                        </a:lnSpc>
                      </a:pPr>
                      <a:endParaRPr lang="en-US" altLang="en-US" sz="500" dirty="0"/>
                    </a:p>
                    <a:p>
                      <a:pPr marL="127635" algn="l" rtl="0" eaLnBrk="0">
                        <a:lnSpc>
                          <a:spcPct val="86000"/>
                        </a:lnSpc>
                        <a:spcBef>
                          <a:spcPts val="0"/>
                        </a:spcBef>
                      </a:pPr>
                      <a:r>
                        <a:rPr sz="900" kern="0" spc="20" dirty="0">
                          <a:solidFill>
                            <a:srgbClr val="FFFFFF">
                              <a:alpha val="100000"/>
                            </a:srgbClr>
                          </a:solidFill>
                          <a:latin typeface="Alibaba Sans" panose="020B0503020203040204"/>
                          <a:ea typeface="Alibaba Sans" panose="020B0503020203040204"/>
                          <a:cs typeface="Alibaba Sans" panose="020B0503020203040204"/>
                        </a:rPr>
                        <a:t>15%</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839">
                <a:tc>
                  <a:txBody>
                    <a:bodyPr/>
                    <a:p>
                      <a:pPr algn="l" rtl="0" eaLnBrk="0">
                        <a:lnSpc>
                          <a:spcPct val="102000"/>
                        </a:lnSpc>
                      </a:pPr>
                      <a:endParaRPr lang="en-US" altLang="en-US" sz="500" dirty="0"/>
                    </a:p>
                    <a:p>
                      <a:pPr marL="106680" algn="l" rtl="0" eaLnBrk="0">
                        <a:lnSpc>
                          <a:spcPct val="93000"/>
                        </a:lnSpc>
                        <a:spcBef>
                          <a:spcPts val="5"/>
                        </a:spcBef>
                      </a:pPr>
                      <a:r>
                        <a:rPr sz="900" kern="0" spc="40" dirty="0" err="1">
                          <a:solidFill>
                            <a:srgbClr val="FFFFFF">
                              <a:alpha val="100000"/>
                            </a:srgbClr>
                          </a:solidFill>
                          <a:latin typeface="Alibaba Sans" panose="020B0503020203040204"/>
                          <a:ea typeface="Alibaba Sans" panose="020B0503020203040204"/>
                          <a:cs typeface="Alibaba Sans" panose="020B0503020203040204"/>
                        </a:rPr>
                        <a:t>Produ</a:t>
                      </a:r>
                      <a:r>
                        <a:rPr lang="de-DE" sz="900" kern="0" spc="40" dirty="0" err="1">
                          <a:solidFill>
                            <a:srgbClr val="FFFFFF">
                              <a:alpha val="100000"/>
                            </a:srgbClr>
                          </a:solidFill>
                          <a:latin typeface="Alibaba Sans" panose="020B0503020203040204"/>
                          <a:ea typeface="Alibaba Sans" panose="020B0503020203040204"/>
                          <a:cs typeface="Alibaba Sans" panose="020B0503020203040204"/>
                        </a:rPr>
                        <a:t>k</a:t>
                      </a:r>
                      <a:r>
                        <a:rPr sz="900" kern="0" spc="40" dirty="0">
                          <a:solidFill>
                            <a:srgbClr val="FFFFFF">
                              <a:alpha val="100000"/>
                            </a:srgbClr>
                          </a:solidFill>
                          <a:latin typeface="Alibaba Sans" panose="020B0503020203040204"/>
                          <a:ea typeface="Alibaba Sans" panose="020B0503020203040204"/>
                          <a:cs typeface="Alibaba Sans" panose="020B0503020203040204"/>
                        </a:rPr>
                        <a:t>t &amp;</a:t>
                      </a:r>
                      <a:r>
                        <a:rPr sz="900" kern="0" spc="100" dirty="0">
                          <a:solidFill>
                            <a:srgbClr val="FFFFFF">
                              <a:alpha val="100000"/>
                            </a:srgbClr>
                          </a:solidFill>
                          <a:latin typeface="Alibaba Sans" panose="020B0503020203040204"/>
                          <a:ea typeface="Alibaba Sans" panose="020B0503020203040204"/>
                          <a:cs typeface="Alibaba Sans" panose="020B0503020203040204"/>
                        </a:rPr>
                        <a:t> </a:t>
                      </a:r>
                      <a:r>
                        <a:rPr sz="900" kern="0" spc="40" dirty="0">
                          <a:solidFill>
                            <a:srgbClr val="FFFFFF">
                              <a:alpha val="100000"/>
                            </a:srgbClr>
                          </a:solidFill>
                          <a:latin typeface="Alibaba Sans" panose="020B0503020203040204"/>
                          <a:ea typeface="Alibaba Sans" panose="020B0503020203040204"/>
                          <a:cs typeface="Alibaba Sans" panose="020B0503020203040204"/>
                        </a:rPr>
                        <a:t>Marketing</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2000"/>
                        </a:lnSpc>
                      </a:pPr>
                      <a:endParaRPr lang="en-US" altLang="en-US" sz="500" dirty="0"/>
                    </a:p>
                    <a:p>
                      <a:pPr marL="127635" algn="l" rtl="0" eaLnBrk="0">
                        <a:lnSpc>
                          <a:spcPct val="86000"/>
                        </a:lnSpc>
                      </a:pPr>
                      <a:r>
                        <a:rPr sz="900" kern="0" spc="20" dirty="0">
                          <a:solidFill>
                            <a:srgbClr val="FFFFFF">
                              <a:alpha val="100000"/>
                            </a:srgbClr>
                          </a:solidFill>
                          <a:latin typeface="Alibaba Sans" panose="020B0503020203040204"/>
                          <a:ea typeface="Alibaba Sans" panose="020B0503020203040204"/>
                          <a:cs typeface="Alibaba Sans" panose="020B0503020203040204"/>
                        </a:rPr>
                        <a:t>15%</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839">
                <a:tc>
                  <a:txBody>
                    <a:bodyPr/>
                    <a:p>
                      <a:pPr algn="l" rtl="0" eaLnBrk="0">
                        <a:lnSpc>
                          <a:spcPct val="103000"/>
                        </a:lnSpc>
                      </a:pPr>
                      <a:endParaRPr lang="en-US" altLang="en-US" sz="500" dirty="0"/>
                    </a:p>
                    <a:p>
                      <a:pPr marL="102235" algn="l" rtl="0" eaLnBrk="0">
                        <a:lnSpc>
                          <a:spcPct val="91000"/>
                        </a:lnSpc>
                      </a:pPr>
                      <a:r>
                        <a:rPr sz="900" kern="0" spc="30" dirty="0">
                          <a:solidFill>
                            <a:srgbClr val="FFFFFF">
                              <a:alpha val="100000"/>
                            </a:srgbClr>
                          </a:solidFill>
                          <a:latin typeface="Alibaba Sans" panose="020B0503020203040204"/>
                          <a:ea typeface="Alibaba Sans" panose="020B0503020203040204"/>
                          <a:cs typeface="Alibaba Sans" panose="020B0503020203040204"/>
                        </a:rPr>
                        <a:t>Seed</a:t>
                      </a:r>
                      <a:r>
                        <a:rPr sz="900" kern="0" spc="110" dirty="0">
                          <a:solidFill>
                            <a:srgbClr val="FFFFFF">
                              <a:alpha val="100000"/>
                            </a:srgbClr>
                          </a:solidFill>
                          <a:latin typeface="Alibaba Sans" panose="020B0503020203040204"/>
                          <a:ea typeface="Alibaba Sans" panose="020B0503020203040204"/>
                          <a:cs typeface="Alibaba Sans" panose="020B0503020203040204"/>
                        </a:rPr>
                        <a:t> </a:t>
                      </a:r>
                      <a:r>
                        <a:rPr sz="900" kern="0" spc="30" dirty="0">
                          <a:solidFill>
                            <a:srgbClr val="FFFFFF">
                              <a:alpha val="100000"/>
                            </a:srgbClr>
                          </a:solidFill>
                          <a:latin typeface="Alibaba Sans" panose="020B0503020203040204"/>
                          <a:ea typeface="Alibaba Sans" panose="020B0503020203040204"/>
                          <a:cs typeface="Alibaba Sans" panose="020B0503020203040204"/>
                        </a:rPr>
                        <a:t>Sale</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2000"/>
                        </a:lnSpc>
                      </a:pPr>
                      <a:endParaRPr lang="en-US" altLang="en-US" sz="500" dirty="0"/>
                    </a:p>
                    <a:p>
                      <a:pPr marL="158115" algn="l" rtl="0" eaLnBrk="0">
                        <a:lnSpc>
                          <a:spcPct val="86000"/>
                        </a:lnSpc>
                      </a:pPr>
                      <a:r>
                        <a:rPr sz="900" kern="0" spc="30" dirty="0">
                          <a:solidFill>
                            <a:srgbClr val="FFFFFF">
                              <a:alpha val="100000"/>
                            </a:srgbClr>
                          </a:solidFill>
                          <a:latin typeface="Alibaba Sans" panose="020B0503020203040204"/>
                          <a:ea typeface="Alibaba Sans" panose="020B0503020203040204"/>
                          <a:cs typeface="Alibaba Sans" panose="020B0503020203040204"/>
                        </a:rPr>
                        <a:t>2%</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839">
                <a:tc>
                  <a:txBody>
                    <a:bodyPr/>
                    <a:p>
                      <a:pPr algn="l" rtl="0" eaLnBrk="0">
                        <a:lnSpc>
                          <a:spcPct val="103000"/>
                        </a:lnSpc>
                      </a:pPr>
                      <a:endParaRPr lang="en-US" altLang="en-US" sz="500" dirty="0"/>
                    </a:p>
                    <a:p>
                      <a:pPr marL="106680" algn="l" rtl="0" eaLnBrk="0">
                        <a:lnSpc>
                          <a:spcPct val="91000"/>
                        </a:lnSpc>
                      </a:pPr>
                      <a:r>
                        <a:rPr sz="900" kern="0" spc="30" dirty="0">
                          <a:solidFill>
                            <a:srgbClr val="FFFFFF">
                              <a:alpha val="100000"/>
                            </a:srgbClr>
                          </a:solidFill>
                          <a:latin typeface="Alibaba Sans" panose="020B0503020203040204"/>
                          <a:ea typeface="Alibaba Sans" panose="020B0503020203040204"/>
                          <a:cs typeface="Alibaba Sans" panose="020B0503020203040204"/>
                        </a:rPr>
                        <a:t>Public</a:t>
                      </a:r>
                      <a:r>
                        <a:rPr sz="900" kern="0" spc="70" dirty="0">
                          <a:solidFill>
                            <a:srgbClr val="FFFFFF">
                              <a:alpha val="100000"/>
                            </a:srgbClr>
                          </a:solidFill>
                          <a:latin typeface="Alibaba Sans" panose="020B0503020203040204"/>
                          <a:ea typeface="Alibaba Sans" panose="020B0503020203040204"/>
                          <a:cs typeface="Alibaba Sans" panose="020B0503020203040204"/>
                        </a:rPr>
                        <a:t> </a:t>
                      </a:r>
                      <a:r>
                        <a:rPr sz="900" kern="0" spc="30" dirty="0">
                          <a:solidFill>
                            <a:srgbClr val="FFFFFF">
                              <a:alpha val="100000"/>
                            </a:srgbClr>
                          </a:solidFill>
                          <a:latin typeface="Alibaba Sans" panose="020B0503020203040204"/>
                          <a:ea typeface="Alibaba Sans" panose="020B0503020203040204"/>
                          <a:cs typeface="Alibaba Sans" panose="020B0503020203040204"/>
                        </a:rPr>
                        <a:t>Sale</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2000"/>
                        </a:lnSpc>
                      </a:pPr>
                      <a:endParaRPr lang="en-US" altLang="en-US" sz="500" dirty="0"/>
                    </a:p>
                    <a:p>
                      <a:pPr marL="127635" algn="l" rtl="0" eaLnBrk="0">
                        <a:lnSpc>
                          <a:spcPct val="86000"/>
                        </a:lnSpc>
                      </a:pPr>
                      <a:r>
                        <a:rPr sz="900" kern="0" spc="20" dirty="0">
                          <a:solidFill>
                            <a:srgbClr val="FFFFFF">
                              <a:alpha val="100000"/>
                            </a:srgbClr>
                          </a:solidFill>
                          <a:latin typeface="Alibaba Sans" panose="020B0503020203040204"/>
                          <a:ea typeface="Alibaba Sans" panose="020B0503020203040204"/>
                          <a:cs typeface="Alibaba Sans" panose="020B0503020203040204"/>
                        </a:rPr>
                        <a:t>10%</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840">
                <a:tc>
                  <a:txBody>
                    <a:bodyPr/>
                    <a:p>
                      <a:pPr algn="l" rtl="0" eaLnBrk="0">
                        <a:lnSpc>
                          <a:spcPct val="103000"/>
                        </a:lnSpc>
                      </a:pPr>
                      <a:endParaRPr lang="en-US" altLang="en-US" sz="500" dirty="0"/>
                    </a:p>
                    <a:p>
                      <a:pPr marL="106680" algn="l" rtl="0" eaLnBrk="0">
                        <a:lnSpc>
                          <a:spcPct val="91000"/>
                        </a:lnSpc>
                      </a:pPr>
                      <a:r>
                        <a:rPr sz="900" kern="0" spc="30" dirty="0">
                          <a:solidFill>
                            <a:srgbClr val="FFFFFF">
                              <a:alpha val="100000"/>
                            </a:srgbClr>
                          </a:solidFill>
                          <a:latin typeface="Alibaba Sans" panose="020B0503020203040204"/>
                          <a:ea typeface="Alibaba Sans" panose="020B0503020203040204"/>
                          <a:cs typeface="Alibaba Sans" panose="020B0503020203040204"/>
                        </a:rPr>
                        <a:t>Private</a:t>
                      </a:r>
                      <a:r>
                        <a:rPr sz="900" kern="0" spc="80" dirty="0">
                          <a:solidFill>
                            <a:srgbClr val="FFFFFF">
                              <a:alpha val="100000"/>
                            </a:srgbClr>
                          </a:solidFill>
                          <a:latin typeface="Alibaba Sans" panose="020B0503020203040204"/>
                          <a:ea typeface="Alibaba Sans" panose="020B0503020203040204"/>
                          <a:cs typeface="Alibaba Sans" panose="020B0503020203040204"/>
                        </a:rPr>
                        <a:t> </a:t>
                      </a:r>
                      <a:r>
                        <a:rPr sz="900" kern="0" spc="30" dirty="0">
                          <a:solidFill>
                            <a:srgbClr val="FFFFFF">
                              <a:alpha val="100000"/>
                            </a:srgbClr>
                          </a:solidFill>
                          <a:latin typeface="Alibaba Sans" panose="020B0503020203040204"/>
                          <a:ea typeface="Alibaba Sans" panose="020B0503020203040204"/>
                          <a:cs typeface="Alibaba Sans" panose="020B0503020203040204"/>
                        </a:rPr>
                        <a:t>Sale</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2000"/>
                        </a:lnSpc>
                      </a:pPr>
                      <a:endParaRPr lang="en-US" altLang="en-US" sz="500" dirty="0"/>
                    </a:p>
                    <a:p>
                      <a:pPr marL="154940" algn="l" rtl="0" eaLnBrk="0">
                        <a:lnSpc>
                          <a:spcPct val="86000"/>
                        </a:lnSpc>
                      </a:pPr>
                      <a:r>
                        <a:rPr sz="900" kern="0" spc="40" dirty="0">
                          <a:solidFill>
                            <a:srgbClr val="FFFFFF">
                              <a:alpha val="100000"/>
                            </a:srgbClr>
                          </a:solidFill>
                          <a:latin typeface="Alibaba Sans" panose="020B0503020203040204"/>
                          <a:ea typeface="Alibaba Sans" panose="020B0503020203040204"/>
                          <a:cs typeface="Alibaba Sans" panose="020B0503020203040204"/>
                        </a:rPr>
                        <a:t>4%</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839">
                <a:tc>
                  <a:txBody>
                    <a:bodyPr/>
                    <a:p>
                      <a:pPr algn="l" rtl="0" eaLnBrk="0">
                        <a:lnSpc>
                          <a:spcPct val="102000"/>
                        </a:lnSpc>
                      </a:pPr>
                      <a:endParaRPr lang="en-US" altLang="en-US" sz="500" dirty="0"/>
                    </a:p>
                    <a:p>
                      <a:pPr marL="102235" algn="l" rtl="0" eaLnBrk="0">
                        <a:lnSpc>
                          <a:spcPct val="93000"/>
                        </a:lnSpc>
                        <a:spcBef>
                          <a:spcPts val="5"/>
                        </a:spcBef>
                      </a:pPr>
                      <a:r>
                        <a:rPr sz="900" kern="0" spc="30" dirty="0">
                          <a:solidFill>
                            <a:srgbClr val="FFFFFF">
                              <a:alpha val="100000"/>
                            </a:srgbClr>
                          </a:solidFill>
                          <a:latin typeface="Alibaba Sans" panose="020B0503020203040204"/>
                          <a:ea typeface="Alibaba Sans" panose="020B0503020203040204"/>
                          <a:cs typeface="Alibaba Sans" panose="020B0503020203040204"/>
                        </a:rPr>
                        <a:t>Strategic</a:t>
                      </a:r>
                      <a:r>
                        <a:rPr sz="900" kern="0" spc="140" dirty="0">
                          <a:solidFill>
                            <a:srgbClr val="FFFFFF">
                              <a:alpha val="100000"/>
                            </a:srgbClr>
                          </a:solidFill>
                          <a:latin typeface="Alibaba Sans" panose="020B0503020203040204"/>
                          <a:ea typeface="Alibaba Sans" panose="020B0503020203040204"/>
                          <a:cs typeface="Alibaba Sans" panose="020B0503020203040204"/>
                        </a:rPr>
                        <a:t> </a:t>
                      </a:r>
                      <a:r>
                        <a:rPr sz="900" kern="0" spc="30" dirty="0">
                          <a:solidFill>
                            <a:srgbClr val="FFFFFF">
                              <a:alpha val="100000"/>
                            </a:srgbClr>
                          </a:solidFill>
                          <a:latin typeface="Alibaba Sans" panose="020B0503020203040204"/>
                          <a:ea typeface="Alibaba Sans" panose="020B0503020203040204"/>
                          <a:cs typeface="Alibaba Sans" panose="020B0503020203040204"/>
                        </a:rPr>
                        <a:t>Sale</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2000"/>
                        </a:lnSpc>
                      </a:pPr>
                      <a:endParaRPr lang="en-US" altLang="en-US" sz="500" dirty="0"/>
                    </a:p>
                    <a:p>
                      <a:pPr marL="158115" algn="l" rtl="0" eaLnBrk="0">
                        <a:lnSpc>
                          <a:spcPct val="86000"/>
                        </a:lnSpc>
                      </a:pPr>
                      <a:r>
                        <a:rPr sz="900" kern="0" spc="30" dirty="0">
                          <a:solidFill>
                            <a:srgbClr val="FFFFFF">
                              <a:alpha val="100000"/>
                            </a:srgbClr>
                          </a:solidFill>
                          <a:latin typeface="Alibaba Sans" panose="020B0503020203040204"/>
                          <a:ea typeface="Alibaba Sans" panose="020B0503020203040204"/>
                          <a:cs typeface="Alibaba Sans" panose="020B0503020203040204"/>
                        </a:rPr>
                        <a:t>9%</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7650">
                <a:tc>
                  <a:txBody>
                    <a:bodyPr/>
                    <a:p>
                      <a:pPr algn="l" rtl="0" eaLnBrk="0">
                        <a:lnSpc>
                          <a:spcPct val="113000"/>
                        </a:lnSpc>
                      </a:pPr>
                      <a:endParaRPr lang="en-US" altLang="en-US" sz="500" dirty="0"/>
                    </a:p>
                    <a:p>
                      <a:pPr marL="106680" algn="l" rtl="0" eaLnBrk="0">
                        <a:lnSpc>
                          <a:spcPct val="87000"/>
                        </a:lnSpc>
                        <a:spcBef>
                          <a:spcPts val="0"/>
                        </a:spcBef>
                      </a:pPr>
                      <a:r>
                        <a:rPr lang="de-DE" sz="900" kern="0" spc="40" dirty="0">
                          <a:solidFill>
                            <a:srgbClr val="FFFFFF">
                              <a:alpha val="100000"/>
                            </a:srgbClr>
                          </a:solidFill>
                          <a:latin typeface="Alibaba Sans" panose="020B0503020203040204"/>
                          <a:ea typeface="Alibaba Sans" panose="020B0503020203040204"/>
                          <a:cs typeface="Alibaba Sans" panose="020B0503020203040204"/>
                        </a:rPr>
                        <a:t>Ökosystem</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2000"/>
                        </a:lnSpc>
                      </a:pPr>
                      <a:endParaRPr lang="en-US" altLang="en-US" sz="500" dirty="0"/>
                    </a:p>
                    <a:p>
                      <a:pPr marL="161925" algn="l" rtl="0" eaLnBrk="0">
                        <a:lnSpc>
                          <a:spcPct val="86000"/>
                        </a:lnSpc>
                      </a:pPr>
                      <a:r>
                        <a:rPr sz="900" kern="0" spc="10" dirty="0">
                          <a:solidFill>
                            <a:srgbClr val="FFFFFF">
                              <a:alpha val="100000"/>
                            </a:srgbClr>
                          </a:solidFill>
                          <a:latin typeface="Alibaba Sans" panose="020B0503020203040204"/>
                          <a:ea typeface="Alibaba Sans" panose="020B0503020203040204"/>
                          <a:cs typeface="Alibaba Sans" panose="020B0503020203040204"/>
                        </a:rPr>
                        <a:t>5%</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bl>
          </a:graphicData>
        </a:graphic>
      </p:graphicFrame>
      <p:sp>
        <p:nvSpPr>
          <p:cNvPr id="236" name="textbox 236"/>
          <p:cNvSpPr/>
          <p:nvPr>
            <p:custDataLst>
              <p:tags r:id="rId12"/>
            </p:custDataLst>
          </p:nvPr>
        </p:nvSpPr>
        <p:spPr>
          <a:xfrm>
            <a:off x="389890" y="507365"/>
            <a:ext cx="2273935" cy="393065"/>
          </a:xfrm>
          <a:prstGeom prst="rect">
            <a:avLst/>
          </a:prstGeom>
        </p:spPr>
        <p:txBody>
          <a:bodyPr vert="horz" wrap="square" lIns="0" tIns="0" rIns="0" bIns="0"/>
          <a:p>
            <a:pPr algn="l" rtl="0" eaLnBrk="0">
              <a:lnSpc>
                <a:spcPct val="83000"/>
              </a:lnSpc>
            </a:pPr>
            <a:endParaRPr lang="en-US" altLang="en-US" sz="100" dirty="0"/>
          </a:p>
          <a:p>
            <a:pPr marL="12700" algn="l" rtl="0" eaLnBrk="0">
              <a:lnSpc>
                <a:spcPts val="2895"/>
              </a:lnSpc>
            </a:pPr>
            <a:r>
              <a:rPr sz="2400" kern="0" spc="30" dirty="0">
                <a:ln w="797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About</a:t>
            </a:r>
            <a:r>
              <a:rPr sz="2400" kern="0" spc="110" dirty="0">
                <a:solidFill>
                  <a:srgbClr val="79EFBD">
                    <a:alpha val="100000"/>
                  </a:srgbClr>
                </a:solidFill>
                <a:latin typeface="Alibaba Sans Thai" panose="020B0503020203040204" charset="-122"/>
                <a:ea typeface="Alibaba Sans Thai" panose="020B0503020203040204" charset="-122"/>
                <a:cs typeface="Arial" panose="020B0604020202020204"/>
              </a:rPr>
              <a:t> </a:t>
            </a:r>
            <a:r>
              <a:rPr sz="2400" kern="0" spc="30" dirty="0">
                <a:ln w="797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SFP</a:t>
            </a:r>
            <a:endParaRPr lang="en-US" altLang="en-US" sz="2400" dirty="0">
              <a:latin typeface="Alibaba Sans Thai" panose="020B0503020203040204" charset="-122"/>
              <a:ea typeface="Alibaba Sans Thai" panose="020B050302020304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242" name="textbox 242"/>
          <p:cNvSpPr/>
          <p:nvPr>
            <p:custDataLst>
              <p:tags r:id="rId3"/>
            </p:custDataLst>
          </p:nvPr>
        </p:nvSpPr>
        <p:spPr>
          <a:xfrm>
            <a:off x="405765" y="505460"/>
            <a:ext cx="8443595" cy="303149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SFP</a:t>
            </a:r>
            <a:r>
              <a:rPr lang="de-DE" sz="2400" kern="0" spc="24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s wichtigste </a:t>
            </a:r>
            <a:r>
              <a:rPr sz="2400" kern="0" spc="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Utili</a:t>
            </a:r>
            <a:r>
              <a:rPr sz="2400" kern="0" spc="-1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ties</a:t>
            </a:r>
            <a:endParaRPr lang="en-US" altLang="en-US" sz="2400" dirty="0">
              <a:latin typeface="Alibaba Sans Thai" panose="020B0503020203040204" charset="-122"/>
              <a:ea typeface="Alibaba Sans Thai" panose="020B0503020203040204" charset="-122"/>
            </a:endParaRPr>
          </a:p>
          <a:p>
            <a:pPr algn="l" rtl="0" eaLnBrk="0">
              <a:lnSpc>
                <a:spcPct val="159000"/>
              </a:lnSpc>
            </a:pPr>
            <a:endParaRPr lang="en-US" altLang="en-US" sz="1000" dirty="0"/>
          </a:p>
          <a:p>
            <a:pPr indent="0" algn="l" rtl="0" eaLnBrk="0" fontAlgn="auto">
              <a:lnSpc>
                <a:spcPct val="120000"/>
              </a:lnSpc>
              <a:spcBef>
                <a:spcPts val="0"/>
              </a:spcBef>
            </a:pPr>
            <a:r>
              <a:rPr lang="en-US" altLang="en-US" sz="1300">
                <a:solidFill>
                  <a:srgbClr val="79EFBD"/>
                </a:solidFill>
                <a:latin typeface="Alibaba Sans Thai" panose="020B0503020203040204" charset="-122"/>
                <a:ea typeface="Alibaba Sans Thai" panose="020B0503020203040204" charset="-122"/>
                <a:cs typeface="Alibaba Sans Thai" panose="020B0503020203040204" charset="-122"/>
                <a:sym typeface="Webdings" panose="05030102010509060703" charset="0"/>
              </a:rPr>
              <a:t></a:t>
            </a:r>
            <a:r>
              <a:rPr sz="1300" b="1" kern="0" spc="-2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Fees &amp;</a:t>
            </a:r>
            <a:r>
              <a:rPr sz="1300" b="1" kern="0" spc="12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sz="1300" b="1" kern="0" spc="-2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Discounts</a:t>
            </a:r>
            <a:br>
              <a:rPr lang="de-DE" sz="1300" b="1" dirty="0"/>
            </a:br>
            <a:r>
              <a:rPr lang="de-DE" sz="1200" kern="0" spc="-1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Nutzer können SFP für Gebühren und Rabatte auf die </a:t>
            </a:r>
            <a:r>
              <a:rPr lang="de-DE" sz="1200" kern="0" spc="-1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SafePal</a:t>
            </a:r>
            <a:r>
              <a:rPr lang="de-DE" sz="1200" kern="0" spc="-1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Produkte und Dienstleistungen verwenden, einschließlich, aber nicht beschränkt auf:</a:t>
            </a:r>
            <a:endParaRPr lang="de-DE" sz="1200" kern="0" spc="-1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indent="0" algn="l" rtl="0" eaLnBrk="0" fontAlgn="auto">
              <a:lnSpc>
                <a:spcPct val="120000"/>
              </a:lnSpc>
              <a:spcBef>
                <a:spcPts val="0"/>
              </a:spcBef>
            </a:pPr>
            <a:endParaRPr lang="de-DE" sz="1200" kern="0" spc="-1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288290" indent="0" algn="l" rtl="0" eaLnBrk="0" fontAlgn="auto">
              <a:lnSpc>
                <a:spcPct val="120000"/>
              </a:lnSpc>
              <a:spcBef>
                <a:spcPts val="0"/>
              </a:spcBef>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sz="1200" kern="0" spc="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lang="de-DE" sz="1200" kern="0" spc="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Gebühren oder Rabatte für den Kauf von </a:t>
            </a:r>
            <a:r>
              <a:rPr lang="de-DE" sz="1200" kern="0" spc="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SafePal</a:t>
            </a:r>
            <a:r>
              <a:rPr lang="de-DE" sz="1200" kern="0" spc="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-Hardwareprodukten, einschließlich </a:t>
            </a:r>
            <a:r>
              <a:rPr lang="de-DE" sz="1200" kern="0" spc="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Wallets</a:t>
            </a:r>
            <a:r>
              <a:rPr lang="de-DE" sz="1200" kern="0" spc="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und Zubehör</a:t>
            </a:r>
            <a:r>
              <a:rPr lang="en-US" sz="1200">
                <a:solidFill>
                  <a:schemeClr val="bg1"/>
                </a:solidFill>
                <a:latin typeface="微软雅黑" panose="020B0503020204020204" charset="-122"/>
                <a:ea typeface="微软雅黑" panose="020B0503020204020204" charset="-122"/>
                <a:cs typeface="Alibaba Sans" panose="020B0503020203040204" charset="0"/>
                <a:sym typeface="+mn-ea"/>
              </a:rPr>
              <a:t>¹</a:t>
            </a:r>
            <a:endParaRPr lang="de-DE" sz="1200" kern="0" spc="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288290" indent="0" algn="l" rtl="0" eaLnBrk="0" fontAlgn="auto">
              <a:lnSpc>
                <a:spcPct val="120000"/>
              </a:lnSpc>
              <a:spcBef>
                <a:spcPts val="0"/>
              </a:spcBef>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de-DE" sz="1200" kern="0" spc="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Gebühren für die Einreichung zur Auflistung neuer </a:t>
            </a:r>
            <a:r>
              <a:rPr lang="de-DE" sz="1200" kern="0" spc="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DApps</a:t>
            </a:r>
            <a:endParaRPr lang="de-DE" sz="1200" dirty="0">
              <a:latin typeface="Alibaba Sans Thai" panose="020B0503020203040204" charset="-122"/>
              <a:ea typeface="Alibaba Sans Thai" panose="020B0503020203040204" charset="-122"/>
              <a:cs typeface="Alibaba Sans Thai" panose="020B0503020203040204" charset="-122"/>
            </a:endParaRPr>
          </a:p>
          <a:p>
            <a:pPr marL="288290" indent="0" algn="l" rtl="0" eaLnBrk="0" fontAlgn="auto">
              <a:lnSpc>
                <a:spcPct val="120000"/>
              </a:lnSpc>
              <a:spcBef>
                <a:spcPts val="0"/>
              </a:spcBef>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de-DE" sz="1200" kern="0" spc="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Gebühren für die Einreichung neuer Token</a:t>
            </a:r>
            <a:endParaRPr lang="de-DE" sz="1200" kern="0" spc="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288290" indent="0" algn="l" rtl="0" eaLnBrk="0" fontAlgn="auto">
              <a:lnSpc>
                <a:spcPct val="120000"/>
              </a:lnSpc>
              <a:spcBef>
                <a:spcPts val="0"/>
              </a:spcBef>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de-DE" sz="1200" kern="0" spc="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Gebühren für das Ranking von </a:t>
            </a:r>
            <a:r>
              <a:rPr lang="de-DE" sz="1200" kern="0" spc="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DApps</a:t>
            </a:r>
            <a:r>
              <a:rPr lang="de-DE" sz="1200" kern="0" spc="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im </a:t>
            </a:r>
            <a:r>
              <a:rPr lang="de-DE" sz="1200" kern="0" spc="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DApp</a:t>
            </a:r>
            <a:r>
              <a:rPr lang="de-DE" sz="1200" kern="0" spc="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-Store</a:t>
            </a:r>
            <a:r>
              <a:rPr sz="1200" kern="0" spc="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fees for</a:t>
            </a:r>
            <a:r>
              <a:rPr sz="1200" kern="0" spc="10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publishing AD</a:t>
            </a:r>
            <a:r>
              <a:rPr sz="1200" kern="0" spc="11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banners</a:t>
            </a:r>
            <a:r>
              <a:rPr sz="1200" kern="0" spc="-1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within the App</a:t>
            </a:r>
            <a:endParaRPr lang="de-DE" sz="1200" dirty="0">
              <a:latin typeface="Alibaba Sans Thai" panose="020B0503020203040204" charset="-122"/>
              <a:ea typeface="Alibaba Sans Thai" panose="020B0503020203040204" charset="-122"/>
              <a:cs typeface="Alibaba Sans Thai" panose="020B0503020203040204" charset="-122"/>
            </a:endParaRPr>
          </a:p>
          <a:p>
            <a:pPr marL="288290" indent="0" algn="l" rtl="0" eaLnBrk="0" fontAlgn="auto">
              <a:lnSpc>
                <a:spcPct val="120000"/>
              </a:lnSpc>
              <a:spcBef>
                <a:spcPts val="0"/>
              </a:spcBef>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de-DE" sz="1200" kern="0" spc="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Gebühren für die Veröffentlichung von AD-Bannern innerhalb der App</a:t>
            </a:r>
            <a:endParaRPr lang="de-DE" sz="1200" kern="0" spc="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288290" indent="0" algn="l" rtl="0" eaLnBrk="0" fontAlgn="auto">
              <a:lnSpc>
                <a:spcPct val="120000"/>
              </a:lnSpc>
              <a:spcBef>
                <a:spcPts val="0"/>
              </a:spcBef>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sz="1200" kern="0" spc="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lang="de-DE" sz="1200" kern="0" spc="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Gebühren für kundenspezifische Hardware-Wallet-Lösungen</a:t>
            </a:r>
            <a:r>
              <a:rPr lang="en-US" sz="1200">
                <a:solidFill>
                  <a:schemeClr val="bg1"/>
                </a:solidFill>
                <a:latin typeface="微软雅黑" panose="020B0503020204020204" charset="-122"/>
                <a:ea typeface="微软雅黑" panose="020B0503020204020204" charset="-122"/>
                <a:cs typeface="Alibaba Sans" panose="020B0503020203040204" charset="0"/>
                <a:sym typeface="+mn-ea"/>
              </a:rPr>
              <a:t>²</a:t>
            </a:r>
            <a:endParaRPr lang="de-DE" sz="1200" kern="0" spc="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288290" indent="0" eaLnBrk="0" fontAlgn="auto">
              <a:lnSpc>
                <a:spcPct val="120000"/>
              </a:lnSpc>
              <a:spcBef>
                <a:spcPts val="0"/>
              </a:spcBef>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de-DE" sz="1200" kern="0" spc="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lang="de-DE" sz="1200" kern="0" spc="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Gebühren für zukünftige Dienste wie den Marktplatz für Sammlerstücke</a:t>
            </a:r>
            <a:endParaRPr lang="en-US" altLang="en-US" sz="1200" dirty="0">
              <a:latin typeface="Alibaba Sans Thai" panose="020B0503020203040204" charset="-122"/>
              <a:ea typeface="Alibaba Sans Thai" panose="020B0503020203040204" charset="-122"/>
              <a:cs typeface="Alibaba Sans Thai" panose="020B0503020203040204" charset="-122"/>
            </a:endParaRPr>
          </a:p>
        </p:txBody>
      </p:sp>
      <p:sp>
        <p:nvSpPr>
          <p:cNvPr id="244" name="textbox 244"/>
          <p:cNvSpPr/>
          <p:nvPr>
            <p:custDataLst>
              <p:tags r:id="rId4"/>
            </p:custDataLst>
          </p:nvPr>
        </p:nvSpPr>
        <p:spPr>
          <a:xfrm>
            <a:off x="702945" y="4409440"/>
            <a:ext cx="7541260" cy="499110"/>
          </a:xfrm>
          <a:prstGeom prst="rect">
            <a:avLst/>
          </a:prstGeom>
        </p:spPr>
        <p:txBody>
          <a:bodyPr vert="horz" wrap="square" lIns="0" tIns="0" rIns="0" bIns="0"/>
          <a:p>
            <a:pPr algn="l" rtl="0" eaLnBrk="0">
              <a:lnSpc>
                <a:spcPct val="87000"/>
              </a:lnSpc>
            </a:pPr>
            <a:endParaRPr lang="de-DE" altLang="en-US" sz="100" dirty="0"/>
          </a:p>
          <a:p>
            <a:pPr marL="13335" indent="0" algn="l" rtl="0" eaLnBrk="0">
              <a:lnSpc>
                <a:spcPct val="85000"/>
              </a:lnSpc>
              <a:buNone/>
            </a:pPr>
            <a:r>
              <a:rPr lang="en-US" altLang="en-US" sz="800">
                <a:solidFill>
                  <a:schemeClr val="bg1"/>
                </a:solidFill>
                <a:latin typeface="微软雅黑" panose="020B0503020204020204" charset="-122"/>
                <a:ea typeface="微软雅黑" panose="020B0503020204020204" charset="-122"/>
                <a:cs typeface="Alibaba Sans" panose="020B0503020203040204" charset="0"/>
                <a:sym typeface="+mn-ea"/>
              </a:rPr>
              <a:t>¹</a:t>
            </a:r>
            <a:r>
              <a:rPr lang="en-US" altLang="de-DE"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de-DE"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SFP</a:t>
            </a:r>
            <a:r>
              <a:rPr lang="de-DE" sz="800" kern="0" spc="70" dirty="0">
                <a:solidFill>
                  <a:srgbClr val="FFFFFF">
                    <a:alpha val="100000"/>
                  </a:srgbClr>
                </a:solidFill>
                <a:latin typeface="Alibaba Sans Thai" panose="020B0503020203040204" charset="-122"/>
                <a:ea typeface="Alibaba Sans Thai" panose="020B0503020203040204" charset="-122"/>
                <a:cs typeface="Alibaba Sans" panose="020B0503020203040204"/>
              </a:rPr>
              <a:t> Check-Out kann auf der </a:t>
            </a:r>
            <a:r>
              <a:rPr lang="de-DE" sz="800" kern="0" spc="7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800" kern="0" spc="70" dirty="0">
                <a:solidFill>
                  <a:srgbClr val="FFFFFF">
                    <a:alpha val="100000"/>
                  </a:srgbClr>
                </a:solidFill>
                <a:latin typeface="Alibaba Sans Thai" panose="020B0503020203040204" charset="-122"/>
                <a:ea typeface="Alibaba Sans Thai" panose="020B0503020203040204" charset="-122"/>
                <a:cs typeface="Alibaba Sans" panose="020B0503020203040204"/>
              </a:rPr>
              <a:t> Website abgerufen werden </a:t>
            </a:r>
            <a:endParaRPr lang="de-DE" sz="800" kern="0" spc="7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13335" indent="0" algn="l" rtl="0" eaLnBrk="0">
              <a:lnSpc>
                <a:spcPct val="85000"/>
              </a:lnSpc>
              <a:buNone/>
            </a:pPr>
            <a:r>
              <a:rPr lang="en-US" altLang="en-US" sz="800">
                <a:solidFill>
                  <a:schemeClr val="bg1"/>
                </a:solidFill>
                <a:latin typeface="微软雅黑" panose="020B0503020204020204" charset="-122"/>
                <a:ea typeface="微软雅黑" panose="020B0503020204020204" charset="-122"/>
                <a:cs typeface="Alibaba Sans" panose="020B0503020203040204" charset="0"/>
                <a:sym typeface="+mn-ea"/>
              </a:rPr>
              <a:t>¹ </a:t>
            </a:r>
            <a:r>
              <a:rPr lang="en-US" altLang="de-DE" sz="800" kern="0" spc="5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de-DE" sz="800" kern="0" spc="50" dirty="0">
                <a:solidFill>
                  <a:srgbClr val="FFFFFF">
                    <a:alpha val="100000"/>
                  </a:srgbClr>
                </a:solidFill>
                <a:latin typeface="Alibaba Sans Thai" panose="020B0503020203040204" charset="-122"/>
                <a:ea typeface="Alibaba Sans Thai" panose="020B0503020203040204" charset="-122"/>
                <a:cs typeface="Alibaba Sans" panose="020B0503020203040204"/>
              </a:rPr>
              <a:t>Nutzer kommen in den Genuss eines begrenzten Rabatts auf </a:t>
            </a:r>
            <a:r>
              <a:rPr lang="de-DE" sz="800" kern="0" spc="5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800" kern="0" spc="50" dirty="0">
                <a:solidFill>
                  <a:srgbClr val="FFFFFF">
                    <a:alpha val="100000"/>
                  </a:srgbClr>
                </a:solidFill>
                <a:latin typeface="Alibaba Sans Thai" panose="020B0503020203040204" charset="-122"/>
                <a:ea typeface="Alibaba Sans Thai" panose="020B0503020203040204" charset="-122"/>
                <a:cs typeface="Alibaba Sans" panose="020B0503020203040204"/>
              </a:rPr>
              <a:t>-Produkte im </a:t>
            </a:r>
            <a:r>
              <a:rPr lang="de-DE" sz="800" kern="0" spc="50" dirty="0" err="1">
                <a:solidFill>
                  <a:srgbClr val="FFFFFF">
                    <a:alpha val="100000"/>
                  </a:srgbClr>
                </a:solidFill>
                <a:latin typeface="Alibaba Sans Thai" panose="020B0503020203040204" charset="-122"/>
                <a:ea typeface="Alibaba Sans Thai" panose="020B0503020203040204" charset="-122"/>
                <a:cs typeface="Alibaba Sans" panose="020B0503020203040204"/>
              </a:rPr>
              <a:t>Binance</a:t>
            </a:r>
            <a:r>
              <a:rPr lang="de-DE" sz="800" kern="0" spc="50" dirty="0">
                <a:solidFill>
                  <a:srgbClr val="FFFFFF">
                    <a:alpha val="100000"/>
                  </a:srgbClr>
                </a:solidFill>
                <a:latin typeface="Alibaba Sans Thai" panose="020B0503020203040204" charset="-122"/>
                <a:ea typeface="Alibaba Sans Thai" panose="020B0503020203040204" charset="-122"/>
                <a:cs typeface="Alibaba Sans" panose="020B0503020203040204"/>
              </a:rPr>
              <a:t>-App-Miniprogramm, wenn sie mit SFP bezahlen (verfügbar ab Oktober 2022). </a:t>
            </a:r>
            <a:endParaRPr lang="de-DE" sz="800" kern="0" spc="5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13335" indent="0" algn="l" rtl="0" eaLnBrk="0">
              <a:lnSpc>
                <a:spcPct val="85000"/>
              </a:lnSpc>
              <a:buNone/>
            </a:pPr>
            <a:r>
              <a:rPr lang="en-US" altLang="en-US" sz="800">
                <a:solidFill>
                  <a:schemeClr val="bg1"/>
                </a:solidFill>
                <a:latin typeface="微软雅黑" panose="020B0503020204020204" charset="-122"/>
                <a:ea typeface="微软雅黑" panose="020B0503020204020204" charset="-122"/>
                <a:cs typeface="Alibaba Sans" panose="020B0503020203040204" charset="0"/>
                <a:sym typeface="+mn-ea"/>
              </a:rPr>
              <a:t>² </a:t>
            </a:r>
            <a:r>
              <a:rPr lang="de-DE" sz="800" kern="0" spc="0" dirty="0">
                <a:solidFill>
                  <a:srgbClr val="FFFFFF">
                    <a:alpha val="100000"/>
                  </a:srgbClr>
                </a:solidFill>
                <a:latin typeface="Alibaba Sans Thai" panose="020B0503020203040204" charset="-122"/>
                <a:ea typeface="Alibaba Sans Thai" panose="020B0503020203040204" charset="-122"/>
                <a:cs typeface="微软雅黑" panose="020B0503020204020204" charset="-122"/>
              </a:rPr>
              <a:t>Partner, die maßgeschneiderte </a:t>
            </a:r>
            <a:r>
              <a:rPr lang="de-DE" sz="800" kern="0" spc="0" dirty="0" err="1">
                <a:solidFill>
                  <a:srgbClr val="FFFFFF">
                    <a:alpha val="100000"/>
                  </a:srgbClr>
                </a:solidFill>
                <a:latin typeface="Alibaba Sans Thai" panose="020B0503020203040204" charset="-122"/>
                <a:ea typeface="Alibaba Sans Thai" panose="020B0503020203040204" charset="-122"/>
                <a:cs typeface="微软雅黑" panose="020B0503020204020204" charset="-122"/>
              </a:rPr>
              <a:t>SafePal</a:t>
            </a:r>
            <a:r>
              <a:rPr lang="de-DE" sz="800" kern="0" spc="0" dirty="0">
                <a:solidFill>
                  <a:srgbClr val="FFFFFF">
                    <a:alpha val="100000"/>
                  </a:srgbClr>
                </a:solidFill>
                <a:latin typeface="Alibaba Sans Thai" panose="020B0503020203040204" charset="-122"/>
                <a:ea typeface="Alibaba Sans Thai" panose="020B0503020203040204" charset="-122"/>
                <a:cs typeface="微软雅黑" panose="020B0503020204020204" charset="-122"/>
              </a:rPr>
              <a:t>-Produkte bestellen, können bereits mit SFP-Tokens bezahlen (verfügbar ab Januar 2022).</a:t>
            </a:r>
            <a:endParaRPr lang="en-US" altLang="en-US" sz="800" dirty="0">
              <a:latin typeface="Alibaba Sans Thai" panose="020B0503020203040204" charset="-122"/>
              <a:ea typeface="Alibaba Sans Thai" panose="020B050302020304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250" name="textbox 250"/>
          <p:cNvSpPr/>
          <p:nvPr>
            <p:custDataLst>
              <p:tags r:id="rId3"/>
            </p:custDataLst>
          </p:nvPr>
        </p:nvSpPr>
        <p:spPr>
          <a:xfrm>
            <a:off x="405961" y="505693"/>
            <a:ext cx="8180069" cy="304546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SFP</a:t>
            </a:r>
            <a:r>
              <a:rPr lang="de-DE" sz="2400" kern="0" spc="24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s</a:t>
            </a:r>
            <a:r>
              <a:rPr sz="2400" kern="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 wichtigste</a:t>
            </a:r>
            <a:r>
              <a:rPr lang="en-US" sz="2400" kern="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 </a:t>
            </a:r>
            <a:r>
              <a:rPr sz="2400" kern="0" spc="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Utili</a:t>
            </a:r>
            <a:r>
              <a:rPr sz="2400" kern="0" spc="-1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ties</a:t>
            </a:r>
            <a:endParaRPr lang="en-US" altLang="en-US" sz="2400" dirty="0">
              <a:latin typeface="Alibaba Sans Thai" panose="020B0503020203040204" charset="-122"/>
              <a:ea typeface="Alibaba Sans Thai" panose="020B0503020203040204" charset="-122"/>
            </a:endParaRPr>
          </a:p>
          <a:p>
            <a:pPr algn="l" rtl="0" eaLnBrk="0">
              <a:lnSpc>
                <a:spcPct val="156000"/>
              </a:lnSpc>
            </a:pPr>
            <a:endParaRPr lang="en-US" altLang="en-US" sz="1000" dirty="0"/>
          </a:p>
          <a:p>
            <a:pPr marL="313055" indent="0" algn="l" rtl="0" eaLnBrk="0" fontAlgn="auto">
              <a:lnSpc>
                <a:spcPct val="120000"/>
              </a:lnSpc>
              <a:spcBef>
                <a:spcPts val="430"/>
              </a:spcBef>
            </a:pPr>
            <a:r>
              <a:rPr lang="en-US" altLang="en-US" sz="1400">
                <a:solidFill>
                  <a:srgbClr val="79EFBD"/>
                </a:solidFill>
                <a:latin typeface="Alibaba Sans Thai" panose="020B0503020203040204" charset="-122"/>
                <a:ea typeface="Alibaba Sans Thai" panose="020B0503020203040204" charset="-122"/>
                <a:cs typeface="Alibaba Sans Thai" panose="020B0503020203040204" charset="-122"/>
                <a:sym typeface="Webdings" panose="05030102010509060703" charset="0"/>
              </a:rPr>
              <a:t></a:t>
            </a:r>
            <a:r>
              <a:rPr sz="1400" kern="0" spc="11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sz="1400" b="1" kern="0" spc="-7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Asset</a:t>
            </a:r>
            <a:r>
              <a:rPr sz="1400" b="1" kern="0" spc="10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sz="1400" b="1" kern="0" spc="-7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Management</a:t>
            </a:r>
            <a:endParaRPr lang="en-US" altLang="en-US" sz="1400" dirty="0">
              <a:latin typeface="Alibaba Sans Thai" panose="020B0503020203040204" charset="-122"/>
              <a:ea typeface="Alibaba Sans Thai" panose="020B0503020203040204" charset="-122"/>
              <a:cs typeface="Alibaba Sans Thai" panose="020B0503020203040204" charset="-122"/>
            </a:endParaRPr>
          </a:p>
          <a:p>
            <a:pPr marL="360045" indent="0" algn="l" rtl="0" eaLnBrk="0" fontAlgn="auto">
              <a:lnSpc>
                <a:spcPct val="120000"/>
              </a:lnSpc>
              <a:spcBef>
                <a:spcPts val="0"/>
              </a:spcBef>
            </a:pPr>
            <a:r>
              <a:rPr lang="en-US" altLang="en-US" sz="10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sz="10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0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0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-Nutzer können SFP einsetzen, um zusätzliche Zinsen aus den </a:t>
            </a:r>
            <a:r>
              <a:rPr lang="de-DE" sz="10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0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Earn-Programmen</a:t>
            </a:r>
            <a:r>
              <a:rPr lang="en-US" altLang="en-US" sz="1000">
                <a:solidFill>
                  <a:schemeClr val="bg1"/>
                </a:solidFill>
                <a:latin typeface="微软雅黑" panose="020B0503020204020204" charset="-122"/>
                <a:ea typeface="微软雅黑" panose="020B0503020204020204" charset="-122"/>
                <a:cs typeface="Alibaba Sans" panose="020B0503020203040204" charset="0"/>
                <a:sym typeface="+mn-ea"/>
              </a:rPr>
              <a:t>¹</a:t>
            </a:r>
            <a:r>
              <a:rPr lang="de-DE" sz="10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zu erhalten.</a:t>
            </a:r>
            <a:endParaRPr lang="de-DE" sz="10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360045" indent="0" algn="l" rtl="0" eaLnBrk="0" fontAlgn="auto">
              <a:lnSpc>
                <a:spcPct val="120000"/>
              </a:lnSpc>
              <a:spcBef>
                <a:spcPts val="0"/>
              </a:spcBef>
            </a:pPr>
            <a:r>
              <a:rPr lang="en-US" altLang="en-US" sz="10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de-DE" sz="10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Nutzer können SFP über die Funktion "Gas Station" in der </a:t>
            </a:r>
            <a:r>
              <a:rPr lang="de-DE" sz="10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0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App</a:t>
            </a:r>
            <a:r>
              <a:rPr lang="en-US" altLang="en-US" sz="1000">
                <a:solidFill>
                  <a:schemeClr val="bg1"/>
                </a:solidFill>
                <a:latin typeface="微软雅黑" panose="020B0503020204020204" charset="-122"/>
                <a:ea typeface="微软雅黑" panose="020B0503020204020204" charset="-122"/>
                <a:cs typeface="Alibaba Sans" panose="020B0503020203040204" charset="0"/>
                <a:sym typeface="+mn-ea"/>
              </a:rPr>
              <a:t>²</a:t>
            </a:r>
            <a:r>
              <a:rPr lang="de-DE" sz="10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ganz einfach gegen Gas-Tokens eintauschen.</a:t>
            </a:r>
            <a:endParaRPr lang="en-US" altLang="en-US" sz="1000" dirty="0">
              <a:latin typeface="Alibaba Sans Thai" panose="020B0503020203040204" charset="-122"/>
              <a:ea typeface="Alibaba Sans Thai" panose="020B0503020203040204" charset="-122"/>
            </a:endParaRPr>
          </a:p>
          <a:p>
            <a:pPr marL="313055" indent="0" algn="l" rtl="0" eaLnBrk="0" fontAlgn="auto">
              <a:lnSpc>
                <a:spcPct val="120000"/>
              </a:lnSpc>
              <a:spcBef>
                <a:spcPts val="425"/>
              </a:spcBef>
            </a:pPr>
            <a:r>
              <a:rPr lang="en-US" altLang="en-US" sz="1400">
                <a:solidFill>
                  <a:srgbClr val="79EFBD"/>
                </a:solidFill>
                <a:latin typeface="Alibaba Sans Thai" panose="020B0503020203040204" charset="-122"/>
                <a:ea typeface="Alibaba Sans Thai" panose="020B0503020203040204" charset="-122"/>
                <a:cs typeface="Alibaba Sans Thai" panose="020B0503020203040204" charset="-122"/>
                <a:sym typeface="Webdings" panose="05030102010509060703" charset="0"/>
              </a:rPr>
              <a:t></a:t>
            </a:r>
            <a:r>
              <a:rPr sz="1400" kern="0" spc="19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sz="1400" b="1" kern="0" spc="-5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Ex</a:t>
            </a:r>
            <a:r>
              <a:rPr lang="de-DE" sz="1400" b="1" kern="0" spc="-50" dirty="0" err="1">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k</a:t>
            </a:r>
            <a:r>
              <a:rPr sz="1400" b="1" kern="0" spc="-50" dirty="0" err="1">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lusive</a:t>
            </a:r>
            <a:r>
              <a:rPr sz="1400" b="1" kern="0" spc="11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sz="1400" b="1" kern="0" spc="-5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Bon</a:t>
            </a:r>
            <a:r>
              <a:rPr lang="de-DE" sz="1400" b="1" kern="0" spc="-6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i</a:t>
            </a:r>
            <a:r>
              <a:rPr sz="1400" b="1" kern="0" spc="-6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&amp;</a:t>
            </a:r>
            <a:r>
              <a:rPr sz="1400" b="1" kern="0" spc="7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lang="de-DE" sz="1400" b="1" kern="0" spc="-6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mehr</a:t>
            </a:r>
            <a:endParaRPr lang="en-US" altLang="en-US" sz="1400" dirty="0">
              <a:latin typeface="Alibaba Sans Thai" panose="020B0503020203040204" charset="-122"/>
              <a:ea typeface="Alibaba Sans Thai" panose="020B0503020203040204" charset="-122"/>
              <a:cs typeface="Alibaba Sans Thai" panose="020B0503020203040204" charset="-122"/>
            </a:endParaRPr>
          </a:p>
          <a:p>
            <a:pPr marL="360045" indent="0" algn="l" rtl="0" eaLnBrk="0" fontAlgn="auto">
              <a:lnSpc>
                <a:spcPct val="120000"/>
              </a:lnSpc>
              <a:spcBef>
                <a:spcPts val="365"/>
              </a:spcBef>
            </a:pPr>
            <a:r>
              <a:rPr lang="de-DE" sz="1200" kern="0" spc="100" dirty="0">
                <a:solidFill>
                  <a:srgbClr val="FFFFFF">
                    <a:alpha val="100000"/>
                  </a:srgbClr>
                </a:solidFill>
                <a:latin typeface="Alibaba Sans Thai" panose="020B0503020203040204" charset="-122"/>
                <a:ea typeface="Alibaba Sans Thai" panose="020B0503020203040204" charset="-122"/>
                <a:cs typeface="Alibaba Sans" panose="020B0503020203040204"/>
              </a:rPr>
              <a:t>Inhaber von SFP-Tokens haben das Privileg:</a:t>
            </a:r>
            <a:endParaRPr lang="en-US" altLang="en-US" sz="1200" dirty="0">
              <a:latin typeface="Alibaba Sans Thai" panose="020B0503020203040204" charset="-122"/>
              <a:ea typeface="Alibaba Sans Thai" panose="020B0503020203040204" charset="-122"/>
            </a:endParaRPr>
          </a:p>
          <a:p>
            <a:pPr marL="360045" indent="0" algn="l" rtl="0" eaLnBrk="0" fontAlgn="auto">
              <a:lnSpc>
                <a:spcPct val="120000"/>
              </a:lnSpc>
              <a:spcBef>
                <a:spcPts val="0"/>
              </a:spcBef>
            </a:pPr>
            <a:r>
              <a:rPr lang="en-US" altLang="en-US" sz="1000">
                <a:solidFill>
                  <a:srgbClr val="79EFBD"/>
                </a:solidFill>
                <a:latin typeface="Alibaba Sans Thai" panose="020B0503020203040204" charset="-122"/>
                <a:ea typeface="Alibaba Sans Thai" panose="020B0503020203040204" charset="-122"/>
                <a:cs typeface="Alibaba Sans" panose="020B0503020203040204" charset="0"/>
                <a:sym typeface="+mn-ea"/>
              </a:rPr>
              <a:t>•</a:t>
            </a:r>
            <a:r>
              <a:rPr sz="1000" kern="0" spc="20" dirty="0">
                <a:solidFill>
                  <a:srgbClr val="79EFBD">
                    <a:alpha val="100000"/>
                  </a:srgbClr>
                </a:solidFill>
                <a:latin typeface="Alibaba Sans Thai" panose="020B0503020203040204" charset="-122"/>
                <a:ea typeface="Alibaba Sans Thai" panose="020B0503020203040204" charset="-122"/>
                <a:cs typeface="微软雅黑" panose="020B0503020204020204" charset="-122"/>
              </a:rPr>
              <a:t> </a:t>
            </a:r>
            <a:r>
              <a:rPr lang="de-DE"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besondere Gutscheine und Privilegien von </a:t>
            </a:r>
            <a:r>
              <a:rPr lang="de-DE" sz="1000" kern="0" spc="2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und seinen Partnern zu genießen</a:t>
            </a:r>
            <a:r>
              <a:rPr lang="en-US" altLang="en-US" sz="1000">
                <a:solidFill>
                  <a:schemeClr val="bg1"/>
                </a:solidFill>
                <a:latin typeface="微软雅黑" panose="020B0503020204020204" charset="-122"/>
                <a:ea typeface="微软雅黑" panose="020B0503020204020204" charset="-122"/>
                <a:cs typeface="Alibaba Sans" panose="020B0503020203040204" charset="0"/>
                <a:sym typeface="+mn-ea"/>
              </a:rPr>
              <a:t>³</a:t>
            </a:r>
            <a:endParaRPr lang="en-US" altLang="en-US" sz="1000">
              <a:solidFill>
                <a:schemeClr val="bg1"/>
              </a:solidFill>
              <a:latin typeface="微软雅黑" panose="020B0503020204020204" charset="-122"/>
              <a:ea typeface="微软雅黑" panose="020B0503020204020204" charset="-122"/>
              <a:cs typeface="Alibaba Sans" panose="020B0503020203040204" charset="0"/>
              <a:sym typeface="+mn-ea"/>
            </a:endParaRPr>
          </a:p>
          <a:p>
            <a:pPr marL="360045" indent="0" algn="l" rtl="0" eaLnBrk="0" fontAlgn="auto">
              <a:lnSpc>
                <a:spcPct val="120000"/>
              </a:lnSpc>
              <a:spcBef>
                <a:spcPts val="0"/>
              </a:spcBef>
            </a:pPr>
            <a:r>
              <a:rPr lang="en-US" altLang="en-US" sz="10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de-DE" sz="1000" kern="0" dirty="0">
                <a:solidFill>
                  <a:srgbClr val="FFFFFF">
                    <a:alpha val="100000"/>
                  </a:srgbClr>
                </a:solidFill>
                <a:latin typeface="Alibaba Sans Thai" panose="020B0503020203040204" charset="-122"/>
                <a:ea typeface="Alibaba Sans Thai" panose="020B0503020203040204" charset="-122"/>
                <a:cs typeface="微软雅黑" panose="020B0503020204020204" charset="-122"/>
              </a:rPr>
              <a:t>e</a:t>
            </a:r>
            <a:r>
              <a:rPr lang="de-DE" sz="10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xklusiven Zugang zu </a:t>
            </a:r>
            <a:r>
              <a:rPr lang="de-DE" sz="10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0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-Aktionen wie Wallet Holder </a:t>
            </a:r>
            <a:r>
              <a:rPr lang="de-DE" sz="10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Offering</a:t>
            </a:r>
            <a:r>
              <a:rPr lang="de-DE" sz="10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und Giftbox-Programmen</a:t>
            </a:r>
            <a:r>
              <a:rPr lang="en-US" altLang="zh-CN" sz="1000">
                <a:solidFill>
                  <a:schemeClr val="bg1"/>
                </a:solidFill>
                <a:latin typeface="微软雅黑" panose="020B0503020204020204" charset="-122"/>
                <a:ea typeface="微软雅黑" panose="020B0503020204020204" charset="-122"/>
                <a:cs typeface="Alibaba Sans" panose="020B0503020203040204" charset="0"/>
                <a:sym typeface="+mn-ea"/>
              </a:rPr>
              <a:t>⁴</a:t>
            </a:r>
            <a:r>
              <a:rPr lang="de-DE" sz="10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 Anspruch auf besondere Sammlerstücke von </a:t>
            </a:r>
            <a:r>
              <a:rPr lang="de-DE" sz="10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0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und seinen Partnern</a:t>
            </a:r>
            <a:r>
              <a:rPr lang="en-US" altLang="zh-CN" sz="1000">
                <a:solidFill>
                  <a:schemeClr val="bg1"/>
                </a:solidFill>
                <a:latin typeface="微软雅黑" panose="020B0503020204020204" charset="-122"/>
                <a:ea typeface="微软雅黑" panose="020B0503020204020204" charset="-122"/>
                <a:cs typeface="Alibaba Sans" panose="020B0503020203040204" charset="0"/>
                <a:sym typeface="+mn-ea"/>
              </a:rPr>
              <a:t>⁵</a:t>
            </a:r>
            <a:endParaRPr lang="de-DE" sz="10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360045" indent="0" algn="l" rtl="0" eaLnBrk="0" fontAlgn="auto">
              <a:lnSpc>
                <a:spcPct val="120000"/>
              </a:lnSpc>
              <a:spcBef>
                <a:spcPts val="0"/>
              </a:spcBef>
            </a:pPr>
            <a:r>
              <a:rPr lang="en-US" altLang="en-US" sz="10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de-DE"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exklusive </a:t>
            </a:r>
            <a:r>
              <a:rPr lang="de-DE" sz="1000" kern="0" spc="2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Produktfunktionen wie VIP-Titel, benutzerdefinierte Avatare und Bestenlisten in zukünftigen Updates freischalten</a:t>
            </a:r>
            <a:endParaRPr lang="en-US" altLang="en-US" sz="1000" dirty="0">
              <a:latin typeface="Alibaba Sans Thai" panose="020B0503020203040204" charset="-122"/>
              <a:ea typeface="Alibaba Sans Thai" panose="020B0503020203040204" charset="-122"/>
            </a:endParaRPr>
          </a:p>
        </p:txBody>
      </p:sp>
      <p:sp>
        <p:nvSpPr>
          <p:cNvPr id="252" name="textbox 252"/>
          <p:cNvSpPr/>
          <p:nvPr>
            <p:custDataLst>
              <p:tags r:id="rId4"/>
            </p:custDataLst>
          </p:nvPr>
        </p:nvSpPr>
        <p:spPr>
          <a:xfrm>
            <a:off x="752593" y="4410976"/>
            <a:ext cx="1501139" cy="495300"/>
          </a:xfrm>
          <a:prstGeom prst="rect">
            <a:avLst/>
          </a:prstGeom>
        </p:spPr>
        <p:txBody>
          <a:bodyPr vert="horz" wrap="square" lIns="0" tIns="0" rIns="0" bIns="0"/>
          <a:p>
            <a:pPr algn="l" rtl="0" eaLnBrk="0">
              <a:lnSpc>
                <a:spcPct val="85000"/>
              </a:lnSpc>
            </a:pPr>
            <a:endParaRPr lang="en-US" altLang="en-US" sz="100" dirty="0"/>
          </a:p>
          <a:p>
            <a:pPr marL="15240" indent="635" algn="l" rtl="0" eaLnBrk="0">
              <a:lnSpc>
                <a:spcPct val="100000"/>
              </a:lnSpc>
            </a:pPr>
            <a:r>
              <a:rPr lang="en-US" altLang="en-US" sz="800">
                <a:solidFill>
                  <a:schemeClr val="bg1"/>
                </a:solidFill>
                <a:latin typeface="Alibaba Sans Thai" panose="020B0503020203040204" charset="-122"/>
                <a:ea typeface="Alibaba Sans Thai" panose="020B0503020203040204" charset="-122"/>
                <a:cs typeface="Alibaba Sans" panose="020B0503020203040204" charset="0"/>
                <a:sym typeface="+mn-ea"/>
              </a:rPr>
              <a:t>¹ A</a:t>
            </a:r>
            <a:r>
              <a:rPr lang="de-DE" sz="800" kern="0" spc="210" dirty="0">
                <a:solidFill>
                  <a:srgbClr val="FFFFFF">
                    <a:alpha val="100000"/>
                  </a:srgbClr>
                </a:solidFill>
                <a:latin typeface="Alibaba Sans Thai" panose="020B0503020203040204" charset="-122"/>
                <a:ea typeface="Alibaba Sans Thai" panose="020B0503020203040204" charset="-122"/>
                <a:cs typeface="微软雅黑" panose="020B0503020204020204" charset="-122"/>
              </a:rPr>
              <a:t>b</a:t>
            </a:r>
            <a:r>
              <a:rPr sz="8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O</a:t>
            </a:r>
            <a:r>
              <a:rPr lang="de-DE" sz="800" kern="0" spc="-20" dirty="0" err="1">
                <a:solidFill>
                  <a:srgbClr val="FFFFFF">
                    <a:alpha val="100000"/>
                  </a:srgbClr>
                </a:solidFill>
                <a:latin typeface="Alibaba Sans Thai" panose="020B0503020203040204" charset="-122"/>
                <a:ea typeface="Alibaba Sans Thai" panose="020B0503020203040204" charset="-122"/>
                <a:cs typeface="Alibaba Sans" panose="020B0503020203040204"/>
              </a:rPr>
              <a:t>k</a:t>
            </a:r>
            <a:r>
              <a:rPr sz="800" kern="0" spc="-20" dirty="0" err="1">
                <a:solidFill>
                  <a:srgbClr val="FFFFFF">
                    <a:alpha val="100000"/>
                  </a:srgbClr>
                </a:solidFill>
                <a:latin typeface="Alibaba Sans Thai" panose="020B0503020203040204" charset="-122"/>
                <a:ea typeface="Alibaba Sans Thai" panose="020B0503020203040204" charset="-122"/>
                <a:cs typeface="Alibaba Sans" panose="020B0503020203040204"/>
              </a:rPr>
              <a:t>tober</a:t>
            </a:r>
            <a:r>
              <a:rPr sz="800" kern="0" spc="5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8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2021</a:t>
            </a:r>
            <a:r>
              <a:rPr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de-DE"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verfügbar</a:t>
            </a:r>
            <a:endParaRPr lang="de-DE"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15240" indent="635" algn="l" rtl="0" eaLnBrk="0">
              <a:lnSpc>
                <a:spcPct val="100000"/>
              </a:lnSpc>
            </a:pPr>
            <a:r>
              <a:rPr lang="en-US" altLang="en-US" sz="800">
                <a:solidFill>
                  <a:schemeClr val="bg1"/>
                </a:solidFill>
                <a:latin typeface="Alibaba Sans Thai" panose="020B0503020203040204" charset="-122"/>
                <a:ea typeface="Alibaba Sans Thai" panose="020B0503020203040204" charset="-122"/>
                <a:cs typeface="Alibaba Sans" panose="020B0503020203040204" charset="0"/>
                <a:sym typeface="+mn-ea"/>
              </a:rPr>
              <a:t>² </a:t>
            </a:r>
            <a:r>
              <a:rPr lang="de-DE" sz="800" kern="0" spc="-10" dirty="0">
                <a:solidFill>
                  <a:srgbClr val="FFFFFF">
                    <a:alpha val="100000"/>
                  </a:srgbClr>
                </a:solidFill>
                <a:latin typeface="Alibaba Sans Thai" panose="020B0503020203040204" charset="-122"/>
                <a:ea typeface="Alibaba Sans Thai" panose="020B0503020203040204" charset="-122"/>
                <a:cs typeface="微软雅黑" panose="020B0503020204020204" charset="-122"/>
              </a:rPr>
              <a:t>Ab Juni 2022 verfügbar</a:t>
            </a:r>
            <a:endParaRPr lang="de-DE" sz="800" kern="0" spc="-10" dirty="0">
              <a:solidFill>
                <a:srgbClr val="FFFFFF">
                  <a:alpha val="100000"/>
                </a:srgbClr>
              </a:solidFill>
              <a:latin typeface="Alibaba Sans Thai" panose="020B0503020203040204" charset="-122"/>
              <a:ea typeface="Alibaba Sans Thai" panose="020B0503020203040204" charset="-122"/>
              <a:cs typeface="微软雅黑" panose="020B0503020204020204" charset="-122"/>
            </a:endParaRPr>
          </a:p>
          <a:p>
            <a:pPr marL="15240" indent="635" algn="l" rtl="0" eaLnBrk="0">
              <a:lnSpc>
                <a:spcPct val="100000"/>
              </a:lnSpc>
            </a:pPr>
            <a:r>
              <a:rPr lang="en-US" altLang="en-US" sz="800">
                <a:solidFill>
                  <a:schemeClr val="bg1"/>
                </a:solidFill>
                <a:latin typeface="Alibaba Sans Thai" panose="020B0503020203040204" charset="-122"/>
                <a:ea typeface="Alibaba Sans Thai" panose="020B0503020203040204" charset="-122"/>
                <a:cs typeface="Alibaba Sans" panose="020B0503020203040204" charset="0"/>
                <a:sym typeface="+mn-ea"/>
              </a:rPr>
              <a:t>³ </a:t>
            </a:r>
            <a:r>
              <a:rPr lang="de-DE" sz="800" kern="0" spc="-10" dirty="0">
                <a:solidFill>
                  <a:srgbClr val="FFFFFF">
                    <a:alpha val="100000"/>
                  </a:srgbClr>
                </a:solidFill>
                <a:latin typeface="Alibaba Sans Thai" panose="020B0503020203040204" charset="-122"/>
                <a:ea typeface="Alibaba Sans Thai" panose="020B0503020203040204" charset="-122"/>
                <a:cs typeface="微软雅黑" panose="020B0503020204020204" charset="-122"/>
              </a:rPr>
              <a:t>Ab </a:t>
            </a:r>
            <a:r>
              <a:rPr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Jul</a:t>
            </a:r>
            <a:r>
              <a:rPr lang="de-DE"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i </a:t>
            </a:r>
            <a:r>
              <a:rPr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2021</a:t>
            </a:r>
            <a:r>
              <a:rPr lang="de-DE"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verfügbar</a:t>
            </a:r>
            <a:endParaRPr lang="en-US" altLang="en-US" sz="800" dirty="0">
              <a:latin typeface="Alibaba Sans Thai" panose="020B0503020203040204" charset="-122"/>
              <a:ea typeface="Alibaba Sans Thai" panose="020B0503020203040204" charset="-122"/>
            </a:endParaRPr>
          </a:p>
          <a:p>
            <a:pPr marL="12700" algn="l" rtl="0" eaLnBrk="0">
              <a:lnSpc>
                <a:spcPct val="85000"/>
              </a:lnSpc>
              <a:spcBef>
                <a:spcPts val="145"/>
              </a:spcBef>
            </a:pPr>
            <a:r>
              <a:rPr lang="en-US" altLang="en-US" sz="800">
                <a:solidFill>
                  <a:schemeClr val="bg1"/>
                </a:solidFill>
                <a:latin typeface="Alibaba Sans Thai" panose="020B0503020203040204" charset="-122"/>
                <a:ea typeface="Alibaba Sans Thai" panose="020B0503020203040204" charset="-122"/>
                <a:cs typeface="Alibaba Sans" panose="020B0503020203040204" charset="0"/>
                <a:sym typeface="+mn-ea"/>
              </a:rPr>
              <a:t>⁴</a:t>
            </a:r>
            <a:r>
              <a:rPr lang="de-DE" sz="800" kern="0" spc="-10" dirty="0">
                <a:solidFill>
                  <a:srgbClr val="FFFFFF">
                    <a:alpha val="100000"/>
                  </a:srgbClr>
                </a:solidFill>
                <a:latin typeface="Alibaba Sans Thai" panose="020B0503020203040204" charset="-122"/>
                <a:ea typeface="Alibaba Sans Thai" panose="020B0503020203040204" charset="-122"/>
                <a:cs typeface="微软雅黑" panose="020B0503020204020204" charset="-122"/>
              </a:rPr>
              <a:t> Ab März 2021 verfügbar</a:t>
            </a:r>
            <a:endParaRPr lang="de-DE" sz="800" kern="0" spc="-10" dirty="0">
              <a:solidFill>
                <a:srgbClr val="FFFFFF">
                  <a:alpha val="100000"/>
                </a:srgbClr>
              </a:solidFill>
              <a:latin typeface="Alibaba Sans Thai" panose="020B0503020203040204" charset="-122"/>
              <a:ea typeface="Alibaba Sans Thai" panose="020B0503020203040204" charset="-122"/>
              <a:cs typeface="微软雅黑" panose="020B0503020204020204" charset="-122"/>
            </a:endParaRPr>
          </a:p>
          <a:p>
            <a:pPr marL="12700" algn="l" rtl="0" eaLnBrk="0">
              <a:lnSpc>
                <a:spcPct val="85000"/>
              </a:lnSpc>
              <a:spcBef>
                <a:spcPts val="145"/>
              </a:spcBef>
            </a:pPr>
            <a:r>
              <a:rPr lang="en-US" altLang="en-US" sz="800">
                <a:solidFill>
                  <a:schemeClr val="bg1"/>
                </a:solidFill>
                <a:latin typeface="Alibaba Sans Thai" panose="020B0503020203040204" charset="-122"/>
                <a:ea typeface="Alibaba Sans Thai" panose="020B0503020203040204" charset="-122"/>
                <a:cs typeface="Alibaba Sans" panose="020B0503020203040204" charset="0"/>
                <a:sym typeface="+mn-ea"/>
              </a:rPr>
              <a:t>⁵</a:t>
            </a:r>
            <a:r>
              <a:rPr lang="de-DE" sz="800" kern="0" spc="-10" dirty="0">
                <a:solidFill>
                  <a:srgbClr val="FFFFFF">
                    <a:alpha val="100000"/>
                  </a:srgbClr>
                </a:solidFill>
                <a:latin typeface="Alibaba Sans Thai" panose="020B0503020203040204" charset="-122"/>
                <a:ea typeface="Alibaba Sans Thai" panose="020B0503020203040204" charset="-122"/>
                <a:cs typeface="微软雅黑" panose="020B0503020204020204" charset="-122"/>
                <a:sym typeface="+mn-ea"/>
              </a:rPr>
              <a:t> Ab März 2021 verfügbar</a:t>
            </a:r>
            <a:endParaRPr lang="en-US" altLang="en-US" sz="800" dirty="0">
              <a:latin typeface="Alibaba Sans Thai" panose="020B0503020203040204" charset="-122"/>
              <a:ea typeface="Alibaba Sans Thai" panose="020B0503020203040204" charset="-122"/>
            </a:endParaRPr>
          </a:p>
          <a:p>
            <a:pPr marL="12700" algn="l" rtl="0" eaLnBrk="0">
              <a:lnSpc>
                <a:spcPct val="85000"/>
              </a:lnSpc>
              <a:spcBef>
                <a:spcPts val="145"/>
              </a:spcBef>
            </a:pPr>
            <a:endParaRPr lang="en-US" altLang="en-US" sz="800" dirty="0">
              <a:latin typeface="Alibaba Sans Thai" panose="020B0503020203040204" charset="-122"/>
              <a:ea typeface="Alibaba Sans Thai" panose="020B050302020304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258" name="textbox 258"/>
          <p:cNvSpPr/>
          <p:nvPr>
            <p:custDataLst>
              <p:tags r:id="rId3"/>
            </p:custDataLst>
          </p:nvPr>
        </p:nvSpPr>
        <p:spPr>
          <a:xfrm>
            <a:off x="405961" y="505693"/>
            <a:ext cx="8134984" cy="2475229"/>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SF</a:t>
            </a:r>
            <a:r>
              <a:rPr lang="de-DE" sz="2400" kern="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Ps wichtigste Utilities</a:t>
            </a:r>
            <a:endParaRPr lang="en-US" altLang="en-US" sz="2400" dirty="0">
              <a:latin typeface="Alibaba Sans Thai" panose="020B0503020203040204" charset="-122"/>
              <a:ea typeface="Alibaba Sans Thai" panose="020B0503020203040204" charset="-122"/>
            </a:endParaRPr>
          </a:p>
          <a:p>
            <a:pPr algn="l" rtl="0" eaLnBrk="0">
              <a:lnSpc>
                <a:spcPct val="159000"/>
              </a:lnSpc>
            </a:pPr>
            <a:endParaRPr lang="en-US" altLang="en-US" sz="1000" dirty="0"/>
          </a:p>
          <a:p>
            <a:pPr marL="313055" algn="l" rtl="0" eaLnBrk="0">
              <a:lnSpc>
                <a:spcPct val="93000"/>
              </a:lnSpc>
              <a:spcBef>
                <a:spcPts val="400"/>
              </a:spcBef>
            </a:pPr>
            <a:r>
              <a:rPr lang="en-US" altLang="en-US" sz="1300">
                <a:solidFill>
                  <a:srgbClr val="79EFBD"/>
                </a:solidFill>
                <a:latin typeface="Alibaba Sans" panose="020B0503020203040204" charset="0"/>
                <a:cs typeface="Alibaba Sans" panose="020B0503020203040204" charset="0"/>
                <a:sym typeface="Webdings" panose="05030102010509060703" charset="0"/>
              </a:rPr>
              <a:t></a:t>
            </a:r>
            <a:r>
              <a:rPr lang="de-DE" sz="1400" b="1" kern="0" spc="-50" dirty="0">
                <a:solidFill>
                  <a:srgbClr val="79EFBD">
                    <a:alpha val="100000"/>
                  </a:srgbClr>
                </a:solidFill>
                <a:latin typeface="Alibaba Sans Thai" panose="020B0503020203040204" charset="-122"/>
                <a:ea typeface="Alibaba Sans Thai" panose="020B0503020203040204" charset="-122"/>
                <a:cs typeface="Webdings" panose="05030102010509060703"/>
              </a:rPr>
              <a:t>Ökosystem</a:t>
            </a:r>
            <a:endParaRPr lang="de-DE" sz="1400" b="1" kern="0" spc="-50" dirty="0">
              <a:solidFill>
                <a:srgbClr val="79EFBD">
                  <a:alpha val="100000"/>
                </a:srgbClr>
              </a:solidFill>
              <a:latin typeface="Alibaba Sans Thai" panose="020B0503020203040204" charset="-122"/>
              <a:ea typeface="Alibaba Sans Thai" panose="020B0503020203040204" charset="-122"/>
              <a:cs typeface="Webdings" panose="05030102010509060703"/>
            </a:endParaRPr>
          </a:p>
          <a:p>
            <a:pPr marL="313055" algn="l" rtl="0" eaLnBrk="0">
              <a:lnSpc>
                <a:spcPct val="93000"/>
              </a:lnSpc>
              <a:spcBef>
                <a:spcPts val="400"/>
              </a:spcBef>
            </a:pPr>
            <a:r>
              <a:rPr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SFP </a:t>
            </a: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ist die treibende Kraft hinter der </a:t>
            </a:r>
            <a:r>
              <a:rPr lang="de-DE"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Open </a:t>
            </a:r>
            <a:r>
              <a:rPr lang="de-DE"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Platform</a:t>
            </a: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um der Industrie eine offene Hardware-Wallet-Lösung zu bieten, die es Entwicklern ermöglicht:</a:t>
            </a:r>
            <a:endPar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539750" indent="6350" algn="l" rtl="0" eaLnBrk="0" fontAlgn="auto">
              <a:lnSpc>
                <a:spcPct val="120000"/>
              </a:lnSpc>
              <a:spcBef>
                <a:spcPts val="0"/>
              </a:spcBef>
            </a:pPr>
            <a:r>
              <a:rPr lang="en-US" alt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de-DE" sz="12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integrate</a:t>
            </a:r>
            <a:r>
              <a:rPr lang="de-DE"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das QR-Code-Kommunikationsprotokoll in ihre Systeme (</a:t>
            </a:r>
            <a:r>
              <a:rPr lang="de-DE" sz="12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Dapps</a:t>
            </a:r>
            <a:r>
              <a:rPr lang="de-DE"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Geldbörsen usw.) zu integrieren, um die Integration so einfach wie möglich zu gestalten</a:t>
            </a:r>
            <a:endParaRPr lang="de-DE"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539750" indent="6350" algn="l" rtl="0" eaLnBrk="0" fontAlgn="auto">
              <a:lnSpc>
                <a:spcPct val="120000"/>
              </a:lnSpc>
              <a:spcBef>
                <a:spcPts val="0"/>
              </a:spcBef>
            </a:pPr>
            <a:r>
              <a:rPr lang="en-US" alt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de-DE"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sichere und benutzerfreundliche Hardware-Wallet-Lösungen</a:t>
            </a:r>
            <a:endParaRPr lang="de-DE"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539750" indent="6350" algn="l" rtl="0" eaLnBrk="0" fontAlgn="auto">
              <a:lnSpc>
                <a:spcPct val="120000"/>
              </a:lnSpc>
              <a:spcBef>
                <a:spcPts val="0"/>
              </a:spcBef>
            </a:pPr>
            <a:r>
              <a:rPr lang="en-US" alt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de-DE"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benutzerdefinierte Anwendungen auf Basis der </a:t>
            </a:r>
            <a:r>
              <a:rPr lang="de-DE" sz="12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Hardware-Architektur zu erstellen und die Lösung inverschiedenen Anwendungsfällen wie F2U zu nutzen</a:t>
            </a:r>
            <a:endParaRPr lang="en-US" altLang="en-US" sz="1200" dirty="0">
              <a:latin typeface="Alibaba Sans Thai" panose="020B0503020203040204" charset="-122"/>
              <a:ea typeface="Alibaba Sans Thai" panose="020B050302020304020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47" name="Shape 147"/>
        <p:cNvGrpSpPr/>
        <p:nvPr/>
      </p:nvGrpSpPr>
      <p:grpSpPr>
        <a:xfrm>
          <a:off x="0" y="0"/>
          <a:ext cx="0" cy="0"/>
          <a:chOff x="0" y="0"/>
          <a:chExt cx="0" cy="0"/>
        </a:xfrm>
      </p:grpSpPr>
      <p:sp>
        <p:nvSpPr>
          <p:cNvPr id="264" name="textbox 264"/>
          <p:cNvSpPr/>
          <p:nvPr>
            <p:custDataLst>
              <p:tags r:id="rId1"/>
            </p:custDataLst>
          </p:nvPr>
        </p:nvSpPr>
        <p:spPr>
          <a:xfrm>
            <a:off x="678775" y="1673439"/>
            <a:ext cx="7786449" cy="1502998"/>
          </a:xfrm>
          <a:prstGeom prst="rect">
            <a:avLst/>
          </a:prstGeom>
        </p:spPr>
        <p:txBody>
          <a:bodyPr vert="horz" wrap="square" lIns="0" tIns="0" rIns="0" bIns="0"/>
          <a:p>
            <a:pPr algn="l" rtl="0" eaLnBrk="0">
              <a:lnSpc>
                <a:spcPct val="99000"/>
              </a:lnSpc>
            </a:pPr>
            <a:endParaRPr lang="en-US" altLang="en-US" sz="100" dirty="0"/>
          </a:p>
          <a:p>
            <a:pPr marL="1152525" indent="-1139825" algn="l" rtl="0" eaLnBrk="0">
              <a:lnSpc>
                <a:spcPct val="106000"/>
              </a:lnSpc>
            </a:pPr>
            <a:r>
              <a:rPr lang="de-DE" sz="3200" kern="0" spc="50" dirty="0">
                <a:ln w="11641" cap="flat" cmpd="sng">
                  <a:solidFill>
                    <a:srgbClr val="0D0B33">
                      <a:alpha val="100000"/>
                    </a:srgbClr>
                  </a:solidFill>
                  <a:prstDash val="solid"/>
                  <a:bevel/>
                </a:ln>
                <a:solidFill>
                  <a:srgbClr val="0D0B33">
                    <a:alpha val="100000"/>
                  </a:srgbClr>
                </a:solidFill>
                <a:latin typeface="Alibaba Sans Thai" panose="020B0503020203040204" charset="-122"/>
                <a:ea typeface="Alibaba Sans Thai" panose="020B0503020203040204" charset="-122"/>
                <a:cs typeface="Arial" panose="020B0604020202020204"/>
              </a:rPr>
              <a:t>SFP wird das Kernelement eines jeden </a:t>
            </a:r>
            <a:r>
              <a:rPr lang="de-DE" sz="3200" kern="0" spc="50" dirty="0" err="1">
                <a:ln w="11641" cap="flat" cmpd="sng">
                  <a:solidFill>
                    <a:srgbClr val="0D0B33">
                      <a:alpha val="100000"/>
                    </a:srgbClr>
                  </a:solidFill>
                  <a:prstDash val="solid"/>
                  <a:bevel/>
                </a:ln>
                <a:solidFill>
                  <a:srgbClr val="0D0B33">
                    <a:alpha val="100000"/>
                  </a:srgbClr>
                </a:solidFill>
                <a:latin typeface="Alibaba Sans Thai" panose="020B0503020203040204" charset="-122"/>
                <a:ea typeface="Alibaba Sans Thai" panose="020B0503020203040204" charset="-122"/>
                <a:cs typeface="Arial" panose="020B0604020202020204"/>
              </a:rPr>
              <a:t>SafePal</a:t>
            </a:r>
            <a:r>
              <a:rPr lang="de-DE" sz="3200" kern="0" spc="50" dirty="0">
                <a:ln w="11641" cap="flat" cmpd="sng">
                  <a:solidFill>
                    <a:srgbClr val="0D0B33">
                      <a:alpha val="100000"/>
                    </a:srgbClr>
                  </a:solidFill>
                  <a:prstDash val="solid"/>
                  <a:bevel/>
                </a:ln>
                <a:solidFill>
                  <a:srgbClr val="0D0B33">
                    <a:alpha val="100000"/>
                  </a:srgbClr>
                </a:solidFill>
                <a:latin typeface="Alibaba Sans Thai" panose="020B0503020203040204" charset="-122"/>
                <a:ea typeface="Alibaba Sans Thai" panose="020B0503020203040204" charset="-122"/>
                <a:cs typeface="Arial" panose="020B0604020202020204"/>
              </a:rPr>
              <a:t>-Erlebnisses sein</a:t>
            </a:r>
            <a:endParaRPr lang="en-US" altLang="en-US" sz="3200" dirty="0">
              <a:latin typeface="Alibaba Sans Thai" panose="020B0503020203040204" charset="-122"/>
              <a:ea typeface="Alibaba Sans Thai" panose="020B050302020304020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270" name="picture 270"/>
          <p:cNvPicPr>
            <a:picLocks noChangeAspect="1"/>
          </p:cNvPicPr>
          <p:nvPr>
            <p:custDataLst>
              <p:tags r:id="rId3"/>
            </p:custDataLst>
          </p:nvPr>
        </p:nvPicPr>
        <p:blipFill>
          <a:blip r:embed="rId4"/>
          <a:stretch>
            <a:fillRect/>
          </a:stretch>
        </p:blipFill>
        <p:spPr>
          <a:xfrm rot="21600000">
            <a:off x="4589082" y="887850"/>
            <a:ext cx="3888021" cy="2965809"/>
          </a:xfrm>
          <a:prstGeom prst="rect">
            <a:avLst/>
          </a:prstGeom>
        </p:spPr>
      </p:pic>
      <p:pic>
        <p:nvPicPr>
          <p:cNvPr id="272" name="picture 272"/>
          <p:cNvPicPr>
            <a:picLocks noChangeAspect="1"/>
          </p:cNvPicPr>
          <p:nvPr>
            <p:custDataLst>
              <p:tags r:id="rId5"/>
            </p:custDataLst>
          </p:nvPr>
        </p:nvPicPr>
        <p:blipFill>
          <a:blip r:embed="rId6"/>
          <a:stretch>
            <a:fillRect/>
          </a:stretch>
        </p:blipFill>
        <p:spPr>
          <a:xfrm rot="21600000">
            <a:off x="661416" y="3034283"/>
            <a:ext cx="2732531" cy="606552"/>
          </a:xfrm>
          <a:prstGeom prst="rect">
            <a:avLst/>
          </a:prstGeom>
        </p:spPr>
      </p:pic>
      <p:sp>
        <p:nvSpPr>
          <p:cNvPr id="274" name="textbox 274"/>
          <p:cNvSpPr/>
          <p:nvPr>
            <p:custDataLst>
              <p:tags r:id="rId7"/>
            </p:custDataLst>
          </p:nvPr>
        </p:nvSpPr>
        <p:spPr>
          <a:xfrm>
            <a:off x="703108" y="3821956"/>
            <a:ext cx="3486784" cy="282575"/>
          </a:xfrm>
          <a:prstGeom prst="rect">
            <a:avLst/>
          </a:prstGeom>
        </p:spPr>
        <p:txBody>
          <a:bodyPr vert="horz" wrap="square" lIns="0" tIns="0" rIns="0" bIns="0"/>
          <a:p>
            <a:pPr algn="l" rtl="0" eaLnBrk="0">
              <a:lnSpc>
                <a:spcPct val="91000"/>
              </a:lnSpc>
            </a:pPr>
            <a:endParaRPr lang="en-US" altLang="en-US" sz="100" dirty="0"/>
          </a:p>
          <a:p>
            <a:pPr marL="12700" algn="l" rtl="0" eaLnBrk="0">
              <a:lnSpc>
                <a:spcPct val="84000"/>
              </a:lnSpc>
            </a:pPr>
            <a:r>
              <a:rPr sz="2000" b="1" kern="0" spc="-10" dirty="0">
                <a:solidFill>
                  <a:srgbClr val="79EFBD">
                    <a:alpha val="100000"/>
                  </a:srgbClr>
                </a:solidFill>
                <a:latin typeface="Alibaba Sans Thai" panose="020B0503020203040204" charset="-122"/>
                <a:ea typeface="Alibaba Sans Thai" panose="020B0503020203040204" charset="-122"/>
                <a:cs typeface="Alibaba Sans" panose="020B0503020203040204"/>
              </a:rPr>
              <a:t>Own Your Crypto Adventure</a:t>
            </a:r>
            <a:endParaRPr lang="en-US" altLang="en-US" sz="2000" b="1" kern="0" spc="-10" dirty="0">
              <a:solidFill>
                <a:srgbClr val="79EFBD">
                  <a:alpha val="100000"/>
                </a:srgbClr>
              </a:solidFill>
              <a:latin typeface="Alibaba Sans Thai" panose="020B0503020203040204" charset="-122"/>
              <a:ea typeface="Alibaba Sans Thai" panose="020B0503020203040204" charset="-122"/>
              <a:cs typeface="Alibaba Sans" panose="020B050302020304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74675" y="1039495"/>
            <a:ext cx="7607935" cy="3304540"/>
          </a:xfrm>
          <a:prstGeom prst="rect">
            <a:avLst/>
          </a:prstGeom>
        </p:spPr>
      </p:pic>
      <p:pic>
        <p:nvPicPr>
          <p:cNvPr id="16" name="picture 16"/>
          <p:cNvPicPr>
            <a:picLocks noChangeAspect="1"/>
          </p:cNvPicPr>
          <p:nvPr>
            <p:custDataLst>
              <p:tags r:id="rId3"/>
            </p:custDataLst>
          </p:nvPr>
        </p:nvPicPr>
        <p:blipFill>
          <a:blip r:embed="rId4"/>
          <a:stretch>
            <a:fillRect/>
          </a:stretch>
        </p:blipFill>
        <p:spPr>
          <a:xfrm rot="21600000">
            <a:off x="318515" y="4652771"/>
            <a:ext cx="256031" cy="256031"/>
          </a:xfrm>
          <a:prstGeom prst="rect">
            <a:avLst/>
          </a:prstGeom>
        </p:spPr>
      </p:pic>
      <p:sp>
        <p:nvSpPr>
          <p:cNvPr id="20" name="textbox 20"/>
          <p:cNvSpPr/>
          <p:nvPr>
            <p:custDataLst>
              <p:tags r:id="rId5"/>
            </p:custDataLst>
          </p:nvPr>
        </p:nvSpPr>
        <p:spPr>
          <a:xfrm>
            <a:off x="574040" y="1173480"/>
            <a:ext cx="7931150" cy="2186940"/>
          </a:xfrm>
          <a:prstGeom prst="rect">
            <a:avLst/>
          </a:prstGeom>
        </p:spPr>
        <p:txBody>
          <a:bodyPr vert="horz" wrap="square" lIns="0" tIns="0" rIns="0" bIns="0"/>
          <a:p>
            <a:pPr marL="13335" indent="0" algn="l" rtl="0" eaLnBrk="0" fontAlgn="auto">
              <a:lnSpc>
                <a:spcPct val="120000"/>
              </a:lnSpc>
            </a:pP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Dieses Whitepaper stellt weder ein Angebot noch eine Aufforderung noch einen sonstigen Verkauf oder Kauf von Aktien, Wertpapieren oder sonstigen Vermögenswerten dar.</a:t>
            </a:r>
            <a:endPar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13335" indent="0" algn="l" rtl="0" eaLnBrk="0" fontAlgn="auto">
              <a:lnSpc>
                <a:spcPct val="120000"/>
              </a:lnSpc>
            </a:pP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Der Besitz von SFP gewährt dem Nutzer keinerlei Rechte in jeglicher Form, einschließlich, aber nicht beschränkt auf Eigentums-, Zins-, Gewinn-, Einlösungs-, Eigentums- oder geistiges Eigentumsrechte, Entscheidungsbefugnisse oder andere derartige Rechte, wie z.B. Rechte finanzieller oder rechtlicher Art, an </a:t>
            </a:r>
            <a:r>
              <a:rPr lang="de-DE"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der Gesellschaft oder ihren Tochtergesellschaften. SFP kann für die Verwaltung von Protokollen und Ökosystemen verwendet werden, die keinen Einfluss auf das Unternehmen oder dessen Tochtergesellschaften haben.</a:t>
            </a:r>
            <a:endPar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indent="0" algn="l" rtl="0" eaLnBrk="0" fontAlgn="auto">
              <a:lnSpc>
                <a:spcPct val="120000"/>
              </a:lnSpc>
            </a:pPr>
            <a:endPar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13335" indent="0" algn="l" rtl="0" eaLnBrk="0" fontAlgn="auto">
              <a:lnSpc>
                <a:spcPct val="120000"/>
              </a:lnSpc>
            </a:pP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Benutzer aus den folgenden Ländern oder Regionen können nicht an den SFP-Token-Verkäufen teilnehmen:</a:t>
            </a:r>
            <a:endPar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13335" indent="0" algn="l" rtl="0" eaLnBrk="0" fontAlgn="auto">
              <a:lnSpc>
                <a:spcPct val="120000"/>
              </a:lnSpc>
            </a:pP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Australien, Weißrussland, China, Demokratische Republik Kongo, Kuba, Irak, Iran, Nordkorea, Sudan, Syrien, Vereinigte Staaten von Amerika und ihre Territorien (Amerikanisch-Samoa, Guam, die Nördlichen Marianen, Puerto Rico und die US-Jungferninseln), Simbabwe.</a:t>
            </a:r>
            <a:endParaRPr lang="de-DE" altLang="en-US" sz="1200" dirty="0">
              <a:latin typeface="Alibaba Sans Thai" panose="020B0503020203040204" charset="-122"/>
              <a:ea typeface="Alibaba Sans Thai" panose="020B0503020203040204" charset="-122"/>
            </a:endParaRPr>
          </a:p>
        </p:txBody>
      </p:sp>
      <p:sp>
        <p:nvSpPr>
          <p:cNvPr id="22" name="textbox 22"/>
          <p:cNvSpPr/>
          <p:nvPr>
            <p:custDataLst>
              <p:tags r:id="rId6"/>
            </p:custDataLst>
          </p:nvPr>
        </p:nvSpPr>
        <p:spPr>
          <a:xfrm>
            <a:off x="574675" y="509905"/>
            <a:ext cx="1962150" cy="443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7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Disclaimer</a:t>
            </a:r>
            <a:endParaRPr lang="en-US" altLang="en-US" sz="2400" kern="0" spc="7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28" name="textbox 28"/>
          <p:cNvSpPr/>
          <p:nvPr>
            <p:custDataLst>
              <p:tags r:id="rId3"/>
            </p:custDataLst>
          </p:nvPr>
        </p:nvSpPr>
        <p:spPr>
          <a:xfrm>
            <a:off x="421005" y="302260"/>
            <a:ext cx="8225155" cy="4606925"/>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50" dirty="0" err="1">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Ris</a:t>
            </a:r>
            <a:r>
              <a:rPr lang="de-DE" sz="2400" kern="0" spc="-50" dirty="0" err="1">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iken</a:t>
            </a:r>
            <a:endParaRPr lang="en-US" altLang="en-US" sz="2400" dirty="0">
              <a:latin typeface="Alibaba Sans Thai" panose="020B0503020203040204" charset="-122"/>
              <a:ea typeface="Alibaba Sans Thai" panose="020B0503020203040204" charset="-122"/>
            </a:endParaRPr>
          </a:p>
          <a:p>
            <a:pPr indent="0" algn="l" rtl="0" eaLnBrk="0" fontAlgn="auto">
              <a:lnSpc>
                <a:spcPct val="100000"/>
              </a:lnSpc>
            </a:pPr>
            <a:endParaRPr lang="de-DE" altLang="en-US" sz="1200" dirty="0">
              <a:solidFill>
                <a:schemeClr val="bg1"/>
              </a:solidFill>
              <a:latin typeface="Alibaba Sans Thai" panose="020B0503020203040204" charset="-122"/>
              <a:ea typeface="Alibaba Sans Thai" panose="020B0503020203040204" charset="-122"/>
            </a:endParaRPr>
          </a:p>
          <a:p>
            <a:pPr indent="0" algn="l" rtl="0" eaLnBrk="0" fontAlgn="auto">
              <a:lnSpc>
                <a:spcPct val="100000"/>
              </a:lnSpc>
            </a:pPr>
            <a:r>
              <a:rPr lang="de-DE" altLang="en-US" sz="1200" dirty="0">
                <a:solidFill>
                  <a:schemeClr val="bg1"/>
                </a:solidFill>
                <a:latin typeface="Alibaba Sans Thai" panose="020B0503020203040204" charset="-122"/>
                <a:ea typeface="Alibaba Sans Thai" panose="020B0503020203040204" charset="-122"/>
              </a:rPr>
              <a:t>Sie erkennen an und stimmen zu, dass mit dem Erwerb von SFP, dem Besitz von SFP und der Nutzung von SFP für die Teilnahme an der </a:t>
            </a:r>
            <a:r>
              <a:rPr lang="de-DE" altLang="en-US" sz="1200" dirty="0" err="1">
                <a:solidFill>
                  <a:schemeClr val="bg1"/>
                </a:solidFill>
                <a:latin typeface="Alibaba Sans Thai" panose="020B0503020203040204" charset="-122"/>
                <a:ea typeface="Alibaba Sans Thai" panose="020B0503020203040204" charset="-122"/>
              </a:rPr>
              <a:t>SafePal</a:t>
            </a:r>
            <a:r>
              <a:rPr lang="de-DE" altLang="en-US" sz="1200" dirty="0">
                <a:solidFill>
                  <a:schemeClr val="bg1"/>
                </a:solidFill>
                <a:latin typeface="Alibaba Sans Thai" panose="020B0503020203040204" charset="-122"/>
                <a:ea typeface="Alibaba Sans Thai" panose="020B0503020203040204" charset="-122"/>
              </a:rPr>
              <a:t> Plattform zahlreiche Risiken verbunden sind. Im schlimmsten Fall könnte dies zum Verlust der gesamten oder eines Teils der gekauften SFP führen. WENN SIE SICH FÜR DEN KAUF VON SFP ENTSCHEIDEN, ERKENNEN SIE DIE FOLGENDEN RISIKEN AUSDRÜCKLICH AN, AKZEPTIEREN SIE UND ÜBERNEHMEN SIE DIESE:</a:t>
            </a:r>
            <a:br>
              <a:rPr lang="de-DE" altLang="en-US" sz="1000" dirty="0">
                <a:solidFill>
                  <a:schemeClr val="bg1"/>
                </a:solidFill>
                <a:latin typeface="Alibaba Sans Thai" panose="020B0503020203040204" charset="-122"/>
                <a:ea typeface="Alibaba Sans Thai" panose="020B0503020203040204" charset="-122"/>
              </a:rPr>
            </a:br>
            <a:endParaRPr lang="de-DE" altLang="en-US" sz="1000" dirty="0">
              <a:solidFill>
                <a:schemeClr val="bg1"/>
              </a:solidFill>
              <a:latin typeface="Alibaba Sans Thai" panose="020B0503020203040204" charset="-122"/>
              <a:ea typeface="Alibaba Sans Thai" panose="020B0503020203040204" charset="-122"/>
            </a:endParaRPr>
          </a:p>
          <a:p>
            <a:pPr marL="41910" indent="0" algn="l" rtl="0" eaLnBrk="0">
              <a:lnSpc>
                <a:spcPct val="85000"/>
              </a:lnSpc>
              <a:spcBef>
                <a:spcPts val="365"/>
              </a:spcBef>
              <a:buNone/>
            </a:pPr>
            <a:r>
              <a:rPr lang="en-US" altLang="de-DE" sz="1200" b="1" dirty="0">
                <a:solidFill>
                  <a:schemeClr val="bg1"/>
                </a:solidFill>
                <a:latin typeface="Alibaba Sans Thai" panose="020B0503020203040204" charset="-122"/>
                <a:ea typeface="Alibaba Sans Thai" panose="020B0503020203040204" charset="-122"/>
              </a:rPr>
              <a:t>1. </a:t>
            </a:r>
            <a:r>
              <a:rPr lang="de-DE" altLang="en-US" sz="1200" b="1" dirty="0">
                <a:solidFill>
                  <a:schemeClr val="bg1"/>
                </a:solidFill>
                <a:latin typeface="Alibaba Sans Thai" panose="020B0503020203040204" charset="-122"/>
                <a:ea typeface="Alibaba Sans Thai" panose="020B0503020203040204" charset="-122"/>
              </a:rPr>
              <a:t>Unklare Regulierung und Durchsetzung</a:t>
            </a:r>
            <a:br>
              <a:rPr lang="de-DE" altLang="en-US" sz="1200" b="1" dirty="0">
                <a:solidFill>
                  <a:schemeClr val="bg1"/>
                </a:solidFill>
                <a:latin typeface="Alibaba Sans Thai" panose="020B0503020203040204" charset="-122"/>
                <a:ea typeface="Alibaba Sans Thai" panose="020B0503020203040204" charset="-122"/>
              </a:rPr>
            </a:br>
            <a:endParaRPr lang="de-DE" altLang="en-US" sz="1200" b="1" dirty="0">
              <a:solidFill>
                <a:schemeClr val="bg1"/>
              </a:solidFill>
              <a:latin typeface="Alibaba Sans Thai" panose="020B0503020203040204" charset="-122"/>
              <a:ea typeface="Alibaba Sans Thai" panose="020B0503020203040204" charset="-122"/>
            </a:endParaRPr>
          </a:p>
          <a:p>
            <a:pPr marL="41910" indent="0" algn="l" rtl="0" eaLnBrk="0">
              <a:lnSpc>
                <a:spcPct val="85000"/>
              </a:lnSpc>
              <a:spcBef>
                <a:spcPts val="365"/>
              </a:spcBef>
              <a:buNone/>
            </a:pPr>
            <a:r>
              <a:rPr lang="de-DE" altLang="en-US" sz="1200" dirty="0">
                <a:solidFill>
                  <a:schemeClr val="bg1"/>
                </a:solidFill>
                <a:latin typeface="Alibaba Sans Thai" panose="020B0503020203040204" charset="-122"/>
                <a:ea typeface="Alibaba Sans Thai" panose="020B0503020203040204" charset="-122"/>
              </a:rPr>
              <a:t>Der regulatorische Status von SFP und Distributed Ledger Technologie ist in vielen Ländern unklar oder ungeklärt. Die Regulierung virtueller Währungen ist in allen wichtigen Ländern der Welt zu einem vorrangigen Regulierungsziel geworden. Es ist unmöglich vorherzusagen, wie, wann oder ob Aufsichtsbehörden bestehende Vorschriften anwenden oder neue Vorschriften in Bezug auf diese Technologie und ihre Anwendungen, einschließlich SFP und/oder die </a:t>
            </a:r>
            <a:r>
              <a:rPr lang="de-DE" altLang="en-US" sz="1200" dirty="0" err="1">
                <a:solidFill>
                  <a:schemeClr val="bg1"/>
                </a:solidFill>
                <a:latin typeface="Alibaba Sans Thai" panose="020B0503020203040204" charset="-122"/>
                <a:ea typeface="Alibaba Sans Thai" panose="020B0503020203040204" charset="-122"/>
              </a:rPr>
              <a:t>SafePal</a:t>
            </a:r>
            <a:r>
              <a:rPr lang="de-DE" altLang="en-US" sz="1200" dirty="0">
                <a:solidFill>
                  <a:schemeClr val="bg1"/>
                </a:solidFill>
                <a:latin typeface="Alibaba Sans Thai" panose="020B0503020203040204" charset="-122"/>
                <a:ea typeface="Alibaba Sans Thai" panose="020B0503020203040204" charset="-122"/>
              </a:rPr>
              <a:t>-Plattform, erlassen werden.   Regulatorische Maßnahmen könnten SFP und/oder die </a:t>
            </a:r>
            <a:r>
              <a:rPr lang="de-DE" altLang="en-US" sz="1200" dirty="0" err="1">
                <a:solidFill>
                  <a:schemeClr val="bg1"/>
                </a:solidFill>
                <a:latin typeface="Alibaba Sans Thai" panose="020B0503020203040204" charset="-122"/>
                <a:ea typeface="Alibaba Sans Thai" panose="020B0503020203040204" charset="-122"/>
              </a:rPr>
              <a:t>SafePal</a:t>
            </a:r>
            <a:r>
              <a:rPr lang="de-DE" altLang="en-US" sz="1200" dirty="0">
                <a:solidFill>
                  <a:schemeClr val="bg1"/>
                </a:solidFill>
                <a:latin typeface="Alibaba Sans Thai" panose="020B0503020203040204" charset="-122"/>
                <a:ea typeface="Alibaba Sans Thai" panose="020B0503020203040204" charset="-122"/>
              </a:rPr>
              <a:t>-Plattform auf verschiedene Weise negativ beeinflussen. Die Stiftung, die Vertriebsstelle (oder ihre jeweiligen verbundenen Unternehmen) können den Betrieb in einer Rechtsordnung einstellen, wenn regulatorische Maßnahmen oder Änderungen von Gesetzen oder Vorschriften den Betrieb in dieser Rechtsordnung illegal machen oder es wirtschaftlich nicht wünschenswert ist, die erforderliche(</a:t>
            </a:r>
            <a:r>
              <a:rPr lang="de-DE" altLang="en-US" sz="1200" dirty="0" err="1">
                <a:solidFill>
                  <a:schemeClr val="bg1"/>
                </a:solidFill>
                <a:latin typeface="Alibaba Sans Thai" panose="020B0503020203040204" charset="-122"/>
                <a:ea typeface="Alibaba Sans Thai" panose="020B0503020203040204" charset="-122"/>
              </a:rPr>
              <a:t>n</a:t>
            </a:r>
            <a:r>
              <a:rPr lang="de-DE" altLang="en-US" sz="1200" dirty="0">
                <a:solidFill>
                  <a:schemeClr val="bg1"/>
                </a:solidFill>
                <a:latin typeface="Alibaba Sans Thai" panose="020B0503020203040204" charset="-122"/>
                <a:ea typeface="Alibaba Sans Thai" panose="020B0503020203040204" charset="-122"/>
              </a:rPr>
              <a:t>) behördliche(</a:t>
            </a:r>
            <a:r>
              <a:rPr lang="de-DE" altLang="en-US" sz="1200" dirty="0" err="1">
                <a:solidFill>
                  <a:schemeClr val="bg1"/>
                </a:solidFill>
                <a:latin typeface="Alibaba Sans Thai" panose="020B0503020203040204" charset="-122"/>
                <a:ea typeface="Alibaba Sans Thai" panose="020B0503020203040204" charset="-122"/>
              </a:rPr>
              <a:t>n</a:t>
            </a:r>
            <a:r>
              <a:rPr lang="de-DE" altLang="en-US" sz="1200" dirty="0">
                <a:solidFill>
                  <a:schemeClr val="bg1"/>
                </a:solidFill>
                <a:latin typeface="Alibaba Sans Thai" panose="020B0503020203040204" charset="-122"/>
                <a:ea typeface="Alibaba Sans Thai" panose="020B0503020203040204" charset="-122"/>
              </a:rPr>
              <a:t>) Genehmigung(en) für den Betrieb in dieser Rechtsordnung zu erhalten. Nach Rücksprache mit einer Vielzahl von Rechtsberatern und einer fortlaufenden Analyse der Entwicklung und rechtlichen Struktur virtueller Währungen wird beim Verkauf von SFP ein vorsichtiger Ansatz verfolgt. Daher kann die Verkaufsstrategie für den Token-Verkauf laufend angepasst werden, um relevante rechtliche Risiken so weit wie möglich zu vermeiden.</a:t>
            </a:r>
            <a:endParaRPr lang="de-DE" altLang="en-US" sz="1200" dirty="0">
              <a:solidFill>
                <a:schemeClr val="bg1"/>
              </a:solidFill>
              <a:latin typeface="Alibaba Sans Thai" panose="020B0503020203040204" charset="-122"/>
              <a:ea typeface="Alibaba Sans Thai" panose="020B050302020304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34" name="textbox 34"/>
          <p:cNvSpPr/>
          <p:nvPr>
            <p:custDataLst>
              <p:tags r:id="rId3"/>
            </p:custDataLst>
          </p:nvPr>
        </p:nvSpPr>
        <p:spPr>
          <a:xfrm>
            <a:off x="421005" y="509905"/>
            <a:ext cx="8157845" cy="354076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50" dirty="0" err="1">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Ris</a:t>
            </a:r>
            <a:r>
              <a:rPr lang="de-DE" sz="2400" kern="0" spc="-50" dirty="0" err="1">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iken</a:t>
            </a:r>
            <a:endParaRPr lang="de-DE" sz="2400" kern="0" spc="-5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endParaRPr>
          </a:p>
          <a:p>
            <a:pPr marL="34925" algn="l" rtl="0" eaLnBrk="0">
              <a:lnSpc>
                <a:spcPct val="85000"/>
              </a:lnSpc>
              <a:spcBef>
                <a:spcPts val="1045"/>
              </a:spcBef>
            </a:pPr>
            <a:r>
              <a:rPr lang="de-DE" sz="1200" b="1"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2</a:t>
            </a:r>
            <a:r>
              <a:rPr lang="de-DE" sz="1200" b="1"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Unzureichende Offenlegung von Informationen</a:t>
            </a:r>
            <a:endParaRPr lang="de-DE" sz="1200" b="1" kern="0" spc="-1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indent="0" algn="l" rtl="0" eaLnBrk="0" fontAlgn="auto">
              <a:lnSpc>
                <a:spcPct val="120000"/>
              </a:lnSpc>
              <a:spcBef>
                <a:spcPts val="0"/>
              </a:spcBef>
            </a:pP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Zum Zeitpunkt dieses Dokuments befindet sich die </a:t>
            </a:r>
            <a:r>
              <a:rPr lang="de-DE"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Plattform noch in der Entwicklung, und ihre Designkonzepte, Codes und anderen technischen Details und Parameter können ständig aktualisiert und geändert werden. Obwohl dieses White Paper die aktuellsten Informationen über die </a:t>
            </a:r>
            <a:r>
              <a:rPr lang="de-DE"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Plattform enthält, ist es nicht absolut vollständig und kann vom </a:t>
            </a:r>
            <a:r>
              <a:rPr lang="de-DE"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Team von Zeit zu Zeit angepasst und aktualisiert werden. Das </a:t>
            </a:r>
            <a:r>
              <a:rPr lang="de-DE"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Team ist weder in der Lage noch verpflichtet, die SFP-Inhaber über alle Einzelheiten (einschließlich des Entwicklungsfortschritts und der erwarteten Meilensteine) des Projekts zur Entwicklung der </a:t>
            </a:r>
            <a:r>
              <a:rPr lang="de-DE"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Plattform zu informieren.</a:t>
            </a:r>
            <a:endPar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34925" algn="l" rtl="0" eaLnBrk="0">
              <a:lnSpc>
                <a:spcPct val="85000"/>
              </a:lnSpc>
              <a:spcBef>
                <a:spcPts val="1045"/>
              </a:spcBef>
            </a:pPr>
            <a:endParaRPr lang="de-DE" sz="1200" b="1" kern="0" spc="-1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34925" algn="l" rtl="0" eaLnBrk="0">
              <a:lnSpc>
                <a:spcPct val="85000"/>
              </a:lnSpc>
              <a:spcBef>
                <a:spcPts val="1045"/>
              </a:spcBef>
            </a:pPr>
            <a:r>
              <a:rPr lang="de-DE" sz="1200" b="1"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3. Wettbewerber</a:t>
            </a:r>
            <a:endParaRPr lang="de-DE" sz="1200" b="1" kern="0" spc="-1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indent="0" algn="l" rtl="0" eaLnBrk="0" fontAlgn="auto">
              <a:lnSpc>
                <a:spcPct val="120000"/>
              </a:lnSpc>
              <a:spcBef>
                <a:spcPts val="0"/>
              </a:spcBef>
            </a:pP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Verschiedene Arten von Krypto-Verwaltungsplattformen entstehen in rasantem Tempo, und die Branche wird zunehmend</a:t>
            </a:r>
            <a:r>
              <a:rPr lang="en-US" alt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wettbewerbsfähig. Es ist möglich, dass andere Anbieter auftauchen, die denselben oder einen ähnlichen Code und ein ähnliches Protokoll verwenden, die der </a:t>
            </a:r>
            <a:r>
              <a:rPr lang="de-DE"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Open Wallet </a:t>
            </a:r>
            <a:r>
              <a:rPr lang="de-DE"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Platform</a:t>
            </a: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zugrunde liegen, und versuchen, ähnliche Funktionen zu replizieren. Die </a:t>
            </a:r>
            <a:r>
              <a:rPr lang="de-DE"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Plattform muss möglicherweise mit diesen alternativen Parteien konkurrieren, was negative Auswirkungen auf SFP und/oder die </a:t>
            </a:r>
            <a:r>
              <a:rPr lang="de-DE"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Plattform haben könnte.</a:t>
            </a:r>
            <a:endParaRPr lang="de-DE" altLang="en-US" sz="1200" dirty="0">
              <a:latin typeface="Alibaba Sans Thai" panose="020B0503020203040204" charset="-122"/>
              <a:ea typeface="Alibaba Sans Thai" panose="020B050302020304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40" name="textbox 40"/>
          <p:cNvSpPr/>
          <p:nvPr>
            <p:custDataLst>
              <p:tags r:id="rId3"/>
            </p:custDataLst>
          </p:nvPr>
        </p:nvSpPr>
        <p:spPr>
          <a:xfrm>
            <a:off x="421005" y="509905"/>
            <a:ext cx="8295640" cy="414274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50" dirty="0" err="1">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Ris</a:t>
            </a:r>
            <a:r>
              <a:rPr lang="de-DE" sz="2400" kern="0" spc="-50" dirty="0" err="1">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iken</a:t>
            </a:r>
            <a:endParaRPr lang="en-US" altLang="en-US" sz="2400" dirty="0">
              <a:latin typeface="Alibaba Sans Thai" panose="020B0503020203040204" charset="-122"/>
              <a:ea typeface="Alibaba Sans Thai" panose="020B0503020203040204" charset="-122"/>
            </a:endParaRPr>
          </a:p>
          <a:p>
            <a:pPr marL="31115" algn="l" rtl="0" eaLnBrk="0">
              <a:lnSpc>
                <a:spcPct val="85000"/>
              </a:lnSpc>
              <a:spcBef>
                <a:spcPts val="1045"/>
              </a:spcBef>
            </a:pPr>
            <a:r>
              <a:rPr lang="de-DE" sz="1200" b="1"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4. Verlust von Talenten</a:t>
            </a:r>
            <a:endParaRPr lang="de-DE" sz="1200" b="1" kern="0" spc="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indent="0" algn="l" rtl="0" eaLnBrk="0" fontAlgn="auto">
              <a:lnSpc>
                <a:spcPct val="120000"/>
              </a:lnSpc>
              <a:spcBef>
                <a:spcPts val="0"/>
              </a:spcBef>
            </a:pPr>
            <a:r>
              <a:rPr lang="de-DE"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Die Entwicklung der </a:t>
            </a:r>
            <a:r>
              <a:rPr lang="de-DE" sz="12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-Plattform hängt in hohem Maße von der kontinuierlichen Mitarbeit des bestehenden technischen Teams und der Fachberater ab, die in ihren jeweiligen Bereichen über umfassende Kenntnisse und Branchenexpertise verfügen. Der Verlust eines Mitglieds kann sich negativ auf die </a:t>
            </a:r>
            <a:r>
              <a:rPr lang="de-DE" sz="12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-Plattform oder ihre zukünftige Entwicklung auswirken. Darüber hinaus sind die Stabilität und der Zusammenhalt innerhalb des Teams für die Gesamtentwicklung der </a:t>
            </a:r>
            <a:r>
              <a:rPr lang="de-DE" sz="12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-Plattform von entscheidender Bedeutung. Es besteht die Möglichkeit, dass es zu Konflikten innerhalb des Teams und/oder zum Ausscheiden von Schlüsselpersonal kommt, was sich negativ auf das Projekt in der Zukunft auswirken könnte.</a:t>
            </a:r>
            <a:endParaRPr lang="de-DE"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29210" algn="l" rtl="0" eaLnBrk="0">
              <a:lnSpc>
                <a:spcPct val="85000"/>
              </a:lnSpc>
              <a:spcBef>
                <a:spcPts val="355"/>
              </a:spcBef>
            </a:pPr>
            <a:endParaRPr lang="de-DE"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29210" algn="l" rtl="0" eaLnBrk="0">
              <a:lnSpc>
                <a:spcPct val="85000"/>
              </a:lnSpc>
              <a:spcBef>
                <a:spcPts val="355"/>
              </a:spcBef>
            </a:pPr>
            <a:r>
              <a:rPr lang="de-DE" sz="1200" b="1"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5. Scheitern der Entwicklung</a:t>
            </a:r>
            <a:endParaRPr lang="de-DE" sz="1200" b="1" kern="0" spc="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indent="0" algn="l" rtl="0" eaLnBrk="0" fontAlgn="auto">
              <a:lnSpc>
                <a:spcPct val="120000"/>
              </a:lnSpc>
              <a:spcBef>
                <a:spcPts val="0"/>
              </a:spcBef>
            </a:pPr>
            <a:r>
              <a:rPr lang="de-DE"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Es besteht das Risiko, dass die Entwicklung der </a:t>
            </a:r>
            <a:r>
              <a:rPr lang="de-DE" sz="12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-Plattform nicht wie geplant durchgeführt oder umgesetzt wird, und zwar aus einer Vielzahl von Gründen, einschließlich, aber nicht beschränkt auf den Fall, dass der Preis für eine virtuelle Währung oder SFP, unvorhergesehene technische Schwierigkeiten und Mangel an Entwicklungsressourcen für Aktivitäten erzeugt.</a:t>
            </a:r>
            <a:endParaRPr lang="en-US" altLang="en-US" sz="1200" dirty="0">
              <a:latin typeface="Alibaba Sans Thai" panose="020B0503020203040204" charset="-122"/>
              <a:ea typeface="Alibaba Sans Thai" panose="020B050302020304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46" name="textbox 46"/>
          <p:cNvSpPr/>
          <p:nvPr>
            <p:custDataLst>
              <p:tags r:id="rId3"/>
            </p:custDataLst>
          </p:nvPr>
        </p:nvSpPr>
        <p:spPr>
          <a:xfrm>
            <a:off x="420942" y="509617"/>
            <a:ext cx="8107680" cy="2938779"/>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50" dirty="0" err="1">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Ris</a:t>
            </a:r>
            <a:r>
              <a:rPr lang="de-DE" sz="2400" kern="0" spc="-50" dirty="0" err="1">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iken</a:t>
            </a:r>
            <a:endParaRPr lang="de-DE" sz="2400" kern="0" spc="-5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endParaRPr>
          </a:p>
          <a:p>
            <a:pPr marL="34290" algn="l" rtl="0" eaLnBrk="0">
              <a:lnSpc>
                <a:spcPct val="85000"/>
              </a:lnSpc>
              <a:spcBef>
                <a:spcPts val="1045"/>
              </a:spcBef>
            </a:pPr>
            <a:r>
              <a:rPr lang="de-DE" sz="1200" b="1"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6. </a:t>
            </a:r>
            <a:r>
              <a:rPr lang="de-DE" sz="1200" b="1"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sicherheitsrelevante Schwachstellen</a:t>
            </a:r>
            <a:endParaRPr lang="de-DE" sz="1200" b="1" kern="0" spc="-1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indent="0" algn="l" rtl="0" eaLnBrk="0" fontAlgn="auto">
              <a:lnSpc>
                <a:spcPct val="120000"/>
              </a:lnSpc>
              <a:spcBef>
                <a:spcPts val="0"/>
              </a:spcBef>
            </a:pP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Hacker oder andere böswillige Gruppen oder Organisationen können versuchen, SFP und/oder die </a:t>
            </a:r>
            <a:r>
              <a:rPr lang="de-DE"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Plattform auf verschiedene Weise zu stören, einschließlich, aber nicht beschränkt auf, Malware-Angriffe, Phishing-Angriffe, Angriffe auf die Lieferkette und </a:t>
            </a:r>
            <a:r>
              <a:rPr lang="de-DE"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Denial</a:t>
            </a: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a:t>
            </a:r>
            <a:r>
              <a:rPr lang="de-DE"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of</a:t>
            </a: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-Service-Angriffe.Darüber hinaus besteht das Risiko, dass ein Dritter oder ein Mitglied der Stiftung, der Vertriebsstelle oder ihrer jeweiligen verbundenen Unternehmen absichtlich oder unabsichtlich Schwachstellen in die Kerninfrastruktur von SFP und/oder der </a:t>
            </a:r>
            <a:r>
              <a:rPr lang="de-DE"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Plattform einführt, was sich nachteilig auf SFP und/oder die </a:t>
            </a:r>
            <a:r>
              <a:rPr lang="de-DE"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Plattform auswirken könnte.</a:t>
            </a:r>
            <a:endPar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indent="0" algn="l" rtl="0" eaLnBrk="0" fontAlgn="auto">
              <a:lnSpc>
                <a:spcPct val="120000"/>
              </a:lnSpc>
              <a:spcBef>
                <a:spcPts val="0"/>
              </a:spcBef>
            </a:pPr>
            <a:endPar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indent="0" algn="l" rtl="0" eaLnBrk="0" fontAlgn="auto">
              <a:lnSpc>
                <a:spcPct val="120000"/>
              </a:lnSpc>
              <a:spcBef>
                <a:spcPts val="0"/>
              </a:spcBef>
            </a:pP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Darüber hinaus ist die Zukunft der Kryptografie und der Sicherheitsinnovationen in hohem Maße unvorhersehbar, und Fortschritte in der Kryptografie oder technologische Fortschritte (einschließlich, aber nicht beschränkt auf die Entwicklung des Quantencomputers) könnten unbekannte Risiken für SFP und/oder die </a:t>
            </a:r>
            <a:r>
              <a:rPr lang="de-DE"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Plattform darstellen, indem sie den kryptografischen Konsensmechanismus, der diesem Blockchain-Protokoll zugrunde liegt, unwirksam machen.</a:t>
            </a:r>
            <a:endParaRPr lang="de-DE" altLang="en-US" sz="1200" dirty="0">
              <a:latin typeface="Alibaba Sans Thai" panose="020B0503020203040204" charset="-122"/>
              <a:ea typeface="Alibaba Sans Thai" panose="020B050302020304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52" name="textbox 52"/>
          <p:cNvSpPr/>
          <p:nvPr>
            <p:custDataLst>
              <p:tags r:id="rId3"/>
            </p:custDataLst>
          </p:nvPr>
        </p:nvSpPr>
        <p:spPr>
          <a:xfrm>
            <a:off x="420942" y="509617"/>
            <a:ext cx="8077834" cy="1935479"/>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50" dirty="0" err="1">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Ris</a:t>
            </a:r>
            <a:r>
              <a:rPr lang="de-DE" sz="2400" kern="0" spc="-50" dirty="0" err="1">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iken</a:t>
            </a:r>
            <a:endParaRPr lang="en-US" altLang="en-US" sz="2400" dirty="0">
              <a:latin typeface="Alibaba Sans Thai" panose="020B0503020203040204" charset="-122"/>
              <a:ea typeface="Alibaba Sans Thai" panose="020B0503020203040204" charset="-122"/>
            </a:endParaRPr>
          </a:p>
          <a:p>
            <a:pPr marL="35560" algn="l" rtl="0" eaLnBrk="0">
              <a:lnSpc>
                <a:spcPct val="85000"/>
              </a:lnSpc>
              <a:spcBef>
                <a:spcPts val="1045"/>
              </a:spcBef>
            </a:pPr>
            <a:r>
              <a:rPr lang="de-DE" sz="1200" b="1"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7. andere Risiken</a:t>
            </a:r>
            <a:endParaRPr lang="de-DE" sz="1200" b="1" kern="0" spc="-1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indent="10160" algn="l" rtl="0" eaLnBrk="0" fontAlgn="auto">
              <a:lnSpc>
                <a:spcPct val="120000"/>
              </a:lnSpc>
              <a:spcBef>
                <a:spcPts val="0"/>
              </a:spcBef>
            </a:pP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Darüber hinaus sind die oben kurz erwähnten potentiellen Risiken nicht vollständig und es gibt andere Risiken, die mit dem Kauf, dem Besitz und der Nutzung von SFP verbunden sind, einschließlich solcher, die die Stiftung oder die Vertriebsstelle nicht vorhersehen können. Solche Risiken können in Form von unvorhergesehenen Variationen oder Kombinationen der erwähnten Risiken auftreten. Sie sollten die Stiftung, die Vertriebsstelle, ihre jeweiligen Partner und das </a:t>
            </a:r>
            <a:r>
              <a:rPr lang="de-DE"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-Team ausführlich prüfen und die Mission und die Vision der </a:t>
            </a:r>
            <a:r>
              <a:rPr lang="de-DE"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de-DE"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Plattform verstehen, bevor Sie SFP erwerben.</a:t>
            </a:r>
            <a:endParaRPr lang="en-US" altLang="en-US" sz="1200" dirty="0">
              <a:latin typeface="Alibaba Sans Thai" panose="020B0503020203040204" charset="-122"/>
              <a:ea typeface="Alibaba Sans Thai" panose="020B050302020304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58" name="picture 58"/>
          <p:cNvPicPr>
            <a:picLocks noChangeAspect="1"/>
          </p:cNvPicPr>
          <p:nvPr>
            <p:custDataLst>
              <p:tags r:id="rId3"/>
            </p:custDataLst>
          </p:nvPr>
        </p:nvPicPr>
        <p:blipFill>
          <a:blip r:embed="rId4"/>
          <a:stretch>
            <a:fillRect/>
          </a:stretch>
        </p:blipFill>
        <p:spPr>
          <a:xfrm rot="21600000">
            <a:off x="5058028" y="709896"/>
            <a:ext cx="3038855" cy="3394616"/>
          </a:xfrm>
          <a:prstGeom prst="rect">
            <a:avLst/>
          </a:prstGeom>
        </p:spPr>
      </p:pic>
      <p:pic>
        <p:nvPicPr>
          <p:cNvPr id="60" name="picture 60"/>
          <p:cNvPicPr>
            <a:picLocks noChangeAspect="1"/>
          </p:cNvPicPr>
          <p:nvPr>
            <p:custDataLst>
              <p:tags r:id="rId5"/>
            </p:custDataLst>
          </p:nvPr>
        </p:nvPicPr>
        <p:blipFill>
          <a:blip r:embed="rId6"/>
          <a:stretch>
            <a:fillRect/>
          </a:stretch>
        </p:blipFill>
        <p:spPr>
          <a:xfrm rot="21600000">
            <a:off x="733044" y="3034283"/>
            <a:ext cx="2732532" cy="606552"/>
          </a:xfrm>
          <a:prstGeom prst="rect">
            <a:avLst/>
          </a:prstGeom>
        </p:spPr>
      </p:pic>
      <p:sp>
        <p:nvSpPr>
          <p:cNvPr id="62" name="textbox 62"/>
          <p:cNvSpPr/>
          <p:nvPr>
            <p:custDataLst>
              <p:tags r:id="rId7"/>
            </p:custDataLst>
          </p:nvPr>
        </p:nvSpPr>
        <p:spPr>
          <a:xfrm>
            <a:off x="719593" y="3820173"/>
            <a:ext cx="4338320" cy="284479"/>
          </a:xfrm>
          <a:prstGeom prst="rect">
            <a:avLst/>
          </a:prstGeom>
        </p:spPr>
        <p:txBody>
          <a:bodyPr vert="horz" wrap="square" lIns="0" tIns="0" rIns="0" bIns="0"/>
          <a:p>
            <a:pPr algn="l" rtl="0" eaLnBrk="0">
              <a:lnSpc>
                <a:spcPct val="83000"/>
              </a:lnSpc>
            </a:pPr>
            <a:endParaRPr lang="en-US" altLang="en-US" sz="100" dirty="0"/>
          </a:p>
          <a:p>
            <a:pPr marL="12700" algn="l" rtl="0" eaLnBrk="0">
              <a:lnSpc>
                <a:spcPct val="85000"/>
              </a:lnSpc>
            </a:pPr>
            <a:r>
              <a:rPr lang="de-DE" altLang="en-US" sz="2000" b="1" kern="0" spc="-10" dirty="0">
                <a:solidFill>
                  <a:srgbClr val="79EFBD">
                    <a:alpha val="100000"/>
                  </a:srgbClr>
                </a:solidFill>
                <a:latin typeface="Alibaba Sans Thai" panose="020B0503020203040204" charset="-122"/>
                <a:ea typeface="Alibaba Sans Thai" panose="020B0503020203040204" charset="-122"/>
              </a:rPr>
              <a:t>Das Tor ins Web3-Universum</a:t>
            </a:r>
            <a:endParaRPr lang="de-DE" altLang="en-US" sz="2000" b="1" kern="0" spc="-10" dirty="0">
              <a:solidFill>
                <a:srgbClr val="79EFBD">
                  <a:alpha val="100000"/>
                </a:srgbClr>
              </a:solidFill>
              <a:latin typeface="Alibaba Sans Thai" panose="020B0503020203040204" charset="-122"/>
              <a:ea typeface="Alibaba Sans Thai" panose="020B0503020203040204" charset="-122"/>
            </a:endParaRPr>
          </a:p>
        </p:txBody>
      </p:sp>
      <p:sp>
        <p:nvSpPr>
          <p:cNvPr id="64" name="textbox 64"/>
          <p:cNvSpPr/>
          <p:nvPr>
            <p:custDataLst>
              <p:tags r:id="rId8"/>
            </p:custDataLst>
          </p:nvPr>
        </p:nvSpPr>
        <p:spPr>
          <a:xfrm>
            <a:off x="692454" y="2652674"/>
            <a:ext cx="1329689" cy="253365"/>
          </a:xfrm>
          <a:prstGeom prst="rect">
            <a:avLst/>
          </a:prstGeom>
        </p:spPr>
        <p:txBody>
          <a:bodyPr vert="horz" wrap="square" lIns="0" tIns="0" rIns="0" bIns="0"/>
          <a:p>
            <a:pPr algn="l" rtl="0" eaLnBrk="0">
              <a:lnSpc>
                <a:spcPct val="83000"/>
              </a:lnSpc>
            </a:pPr>
            <a:endParaRPr lang="en-US" altLang="en-US" sz="100" dirty="0"/>
          </a:p>
          <a:p>
            <a:pPr marL="12700" algn="l" rtl="0" eaLnBrk="0">
              <a:lnSpc>
                <a:spcPct val="88000"/>
              </a:lnSpc>
            </a:pPr>
            <a:r>
              <a:rPr sz="1700" b="1" kern="0" spc="50" dirty="0">
                <a:solidFill>
                  <a:srgbClr val="F2F2F2">
                    <a:alpha val="100000"/>
                  </a:srgbClr>
                </a:solidFill>
                <a:latin typeface="Alibaba Sans Thai" panose="020B0503020203040204" charset="-122"/>
                <a:ea typeface="Alibaba Sans Thai" panose="020B0503020203040204" charset="-122"/>
                <a:cs typeface="Alibaba Sans" panose="020B0503020203040204"/>
              </a:rPr>
              <a:t>Welcome to</a:t>
            </a:r>
            <a:endParaRPr lang="en-US" altLang="en-US" sz="1700" b="1" kern="0" spc="50" dirty="0">
              <a:solidFill>
                <a:srgbClr val="F2F2F2">
                  <a:alpha val="100000"/>
                </a:srgbClr>
              </a:solidFill>
              <a:latin typeface="Alibaba Sans Thai" panose="020B0503020203040204" charset="-122"/>
              <a:ea typeface="Alibaba Sans Thai" panose="020B0503020203040204" charset="-122"/>
              <a:cs typeface="Alibaba Sans" panose="020B0503020203040204"/>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COMMONDATA" val="eyJoZGlkIjoiNTcxNGM3YTIyNzU0NTA5ZGRhY2E4MDgyZTc1YjllMTgifQ=="/>
  <p:tag name="KSO_WPP_MARK_KEY" val="9ad8b632-f880-4284-9652-c042215fa016"/>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17113</Words>
  <Application>WPS 演示</Application>
  <PresentationFormat/>
  <Paragraphs>229</Paragraphs>
  <Slides>26</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26</vt:i4>
      </vt:variant>
    </vt:vector>
  </HeadingPairs>
  <TitlesOfParts>
    <vt:vector size="43" baseType="lpstr">
      <vt:lpstr>Arial</vt:lpstr>
      <vt:lpstr>宋体</vt:lpstr>
      <vt:lpstr>Wingdings</vt:lpstr>
      <vt:lpstr>Arial</vt:lpstr>
      <vt:lpstr>Open Sans</vt:lpstr>
      <vt:lpstr>Open Sans Medium</vt:lpstr>
      <vt:lpstr>Poppins</vt:lpstr>
      <vt:lpstr>Segoe Print</vt:lpstr>
      <vt:lpstr>Alibaba Sans Thai</vt:lpstr>
      <vt:lpstr>Alibaba Sans</vt:lpstr>
      <vt:lpstr>微软雅黑</vt:lpstr>
      <vt:lpstr>Arial Unicode MS</vt:lpstr>
      <vt:lpstr>Wingdings</vt:lpstr>
      <vt:lpstr>Alibaba Sans</vt:lpstr>
      <vt:lpstr>Webdings</vt:lpstr>
      <vt:lpstr>Webdings</vt:lpstr>
      <vt:lpstr>Simple Light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camille丽玉</cp:lastModifiedBy>
  <cp:revision>204</cp:revision>
  <dcterms:created xsi:type="dcterms:W3CDTF">2022-07-14T05:29:00Z</dcterms:created>
  <dcterms:modified xsi:type="dcterms:W3CDTF">2023-10-12T16:27:00Z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5BD06DD0437F44D2A228DF489C28D1C0</vt:lpwstr>
  </property>
  <property fmtid="{D5CDD505-2E9C-101B-9397-08002B2CF9AE}" pid="3" name="KSOProductBuildVer">
    <vt:lpwstr>2052-12.1.0.15712</vt:lpwstr>
  </property>
</Properties>
</file>